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ink/ink1.xml" ContentType="application/inkml+xml"/>
  <Override PartName="/ppt/ink/ink2.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3.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48" r:id="rId5"/>
    <p:sldMasterId id="2147483669" r:id="rId6"/>
  </p:sldMasterIdLst>
  <p:notesMasterIdLst>
    <p:notesMasterId r:id="rId56"/>
  </p:notesMasterIdLst>
  <p:sldIdLst>
    <p:sldId id="340" r:id="rId7"/>
    <p:sldId id="341" r:id="rId8"/>
    <p:sldId id="342" r:id="rId9"/>
    <p:sldId id="335" r:id="rId10"/>
    <p:sldId id="336" r:id="rId11"/>
    <p:sldId id="327" r:id="rId12"/>
    <p:sldId id="339" r:id="rId13"/>
    <p:sldId id="337" r:id="rId14"/>
    <p:sldId id="338" r:id="rId15"/>
    <p:sldId id="325" r:id="rId16"/>
    <p:sldId id="324" r:id="rId17"/>
    <p:sldId id="323" r:id="rId18"/>
    <p:sldId id="326" r:id="rId19"/>
    <p:sldId id="316" r:id="rId20"/>
    <p:sldId id="258" r:id="rId21"/>
    <p:sldId id="334" r:id="rId22"/>
    <p:sldId id="289" r:id="rId23"/>
    <p:sldId id="284" r:id="rId24"/>
    <p:sldId id="285" r:id="rId25"/>
    <p:sldId id="286" r:id="rId26"/>
    <p:sldId id="287" r:id="rId27"/>
    <p:sldId id="305" r:id="rId28"/>
    <p:sldId id="307" r:id="rId29"/>
    <p:sldId id="302" r:id="rId30"/>
    <p:sldId id="329" r:id="rId31"/>
    <p:sldId id="321" r:id="rId32"/>
    <p:sldId id="308" r:id="rId33"/>
    <p:sldId id="309" r:id="rId34"/>
    <p:sldId id="312" r:id="rId35"/>
    <p:sldId id="313" r:id="rId36"/>
    <p:sldId id="314" r:id="rId37"/>
    <p:sldId id="315" r:id="rId38"/>
    <p:sldId id="330" r:id="rId39"/>
    <p:sldId id="276" r:id="rId40"/>
    <p:sldId id="268" r:id="rId41"/>
    <p:sldId id="269" r:id="rId42"/>
    <p:sldId id="273" r:id="rId43"/>
    <p:sldId id="322" r:id="rId44"/>
    <p:sldId id="280" r:id="rId45"/>
    <p:sldId id="281" r:id="rId46"/>
    <p:sldId id="282" r:id="rId47"/>
    <p:sldId id="290" r:id="rId48"/>
    <p:sldId id="291" r:id="rId49"/>
    <p:sldId id="292" r:id="rId50"/>
    <p:sldId id="293" r:id="rId51"/>
    <p:sldId id="294" r:id="rId52"/>
    <p:sldId id="295" r:id="rId53"/>
    <p:sldId id="296" r:id="rId54"/>
    <p:sldId id="328"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E93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D0BCA7-3693-4B25-B43D-E7CF54985AE1}" v="38" dt="2023-06-18T20:55:38.5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40" autoAdjust="0"/>
  </p:normalViewPr>
  <p:slideViewPr>
    <p:cSldViewPr snapToGrid="0">
      <p:cViewPr varScale="1">
        <p:scale>
          <a:sx n="107" d="100"/>
          <a:sy n="107" d="100"/>
        </p:scale>
        <p:origin x="7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viewProps" Target="viewProps.xml"/><Relationship Id="rId5" Type="http://schemas.openxmlformats.org/officeDocument/2006/relationships/slideMaster" Target="slideMasters/slideMaster2.xml"/><Relationship Id="rId61" Type="http://schemas.microsoft.com/office/2016/11/relationships/changesInfo" Target="changesInfos/changesInfo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presProps" Target="pres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nita Silaparasetty" userId="S::vinitas@justit.co.uk::23a627d4-2336-43bb-8521-fe23304def7a" providerId="AD" clId="Web-{4AE148BE-C5E6-1B3D-C03E-CF2889CD3841}"/>
    <pc:docChg chg="addSld modSld addMainMaster modMainMaster">
      <pc:chgData name="Vinita Silaparasetty" userId="S::vinitas@justit.co.uk::23a627d4-2336-43bb-8521-fe23304def7a" providerId="AD" clId="Web-{4AE148BE-C5E6-1B3D-C03E-CF2889CD3841}" dt="2023-03-28T07:27:08.102" v="3" actId="20577"/>
      <pc:docMkLst>
        <pc:docMk/>
      </pc:docMkLst>
      <pc:sldChg chg="modSp add">
        <pc:chgData name="Vinita Silaparasetty" userId="S::vinitas@justit.co.uk::23a627d4-2336-43bb-8521-fe23304def7a" providerId="AD" clId="Web-{4AE148BE-C5E6-1B3D-C03E-CF2889CD3841}" dt="2023-03-28T07:27:08.102" v="3" actId="20577"/>
        <pc:sldMkLst>
          <pc:docMk/>
          <pc:sldMk cId="4265334377" sldId="334"/>
        </pc:sldMkLst>
        <pc:spChg chg="mod">
          <ac:chgData name="Vinita Silaparasetty" userId="S::vinitas@justit.co.uk::23a627d4-2336-43bb-8521-fe23304def7a" providerId="AD" clId="Web-{4AE148BE-C5E6-1B3D-C03E-CF2889CD3841}" dt="2023-03-28T07:27:08.102" v="3" actId="20577"/>
          <ac:spMkLst>
            <pc:docMk/>
            <pc:sldMk cId="4265334377" sldId="334"/>
            <ac:spMk id="3" creationId="{9A17649B-8FF5-7733-C364-1834CD136491}"/>
          </ac:spMkLst>
        </pc:spChg>
      </pc:sldChg>
      <pc:sldMasterChg chg="modSldLayout">
        <pc:chgData name="Vinita Silaparasetty" userId="S::vinitas@justit.co.uk::23a627d4-2336-43bb-8521-fe23304def7a" providerId="AD" clId="Web-{4AE148BE-C5E6-1B3D-C03E-CF2889CD3841}" dt="2023-03-28T07:26:41.648" v="0"/>
        <pc:sldMasterMkLst>
          <pc:docMk/>
          <pc:sldMasterMk cId="135926416" sldId="2147483660"/>
        </pc:sldMasterMkLst>
        <pc:sldLayoutChg chg="replId">
          <pc:chgData name="Vinita Silaparasetty" userId="S::vinitas@justit.co.uk::23a627d4-2336-43bb-8521-fe23304def7a" providerId="AD" clId="Web-{4AE148BE-C5E6-1B3D-C03E-CF2889CD3841}" dt="2023-03-28T07:26:41.648" v="0"/>
          <pc:sldLayoutMkLst>
            <pc:docMk/>
            <pc:sldMasterMk cId="135926416" sldId="2147483660"/>
            <pc:sldLayoutMk cId="1199896777" sldId="2147483683"/>
          </pc:sldLayoutMkLst>
        </pc:sldLayoutChg>
      </pc:sldMasterChg>
      <pc:sldMasterChg chg="add addSldLayout">
        <pc:chgData name="Vinita Silaparasetty" userId="S::vinitas@justit.co.uk::23a627d4-2336-43bb-8521-fe23304def7a" providerId="AD" clId="Web-{4AE148BE-C5E6-1B3D-C03E-CF2889CD3841}" dt="2023-03-28T07:26:41.648" v="0"/>
        <pc:sldMasterMkLst>
          <pc:docMk/>
          <pc:sldMasterMk cId="2618720465" sldId="2147483669"/>
        </pc:sldMasterMkLst>
        <pc:sldLayoutChg chg="add">
          <pc:chgData name="Vinita Silaparasetty" userId="S::vinitas@justit.co.uk::23a627d4-2336-43bb-8521-fe23304def7a" providerId="AD" clId="Web-{4AE148BE-C5E6-1B3D-C03E-CF2889CD3841}" dt="2023-03-28T07:26:41.648" v="0"/>
          <pc:sldLayoutMkLst>
            <pc:docMk/>
            <pc:sldMasterMk cId="2618720465" sldId="2147483669"/>
            <pc:sldLayoutMk cId="2243481501" sldId="2147483670"/>
          </pc:sldLayoutMkLst>
        </pc:sldLayoutChg>
        <pc:sldLayoutChg chg="add">
          <pc:chgData name="Vinita Silaparasetty" userId="S::vinitas@justit.co.uk::23a627d4-2336-43bb-8521-fe23304def7a" providerId="AD" clId="Web-{4AE148BE-C5E6-1B3D-C03E-CF2889CD3841}" dt="2023-03-28T07:26:41.648" v="0"/>
          <pc:sldLayoutMkLst>
            <pc:docMk/>
            <pc:sldMasterMk cId="2618720465" sldId="2147483669"/>
            <pc:sldLayoutMk cId="1903462405" sldId="2147483671"/>
          </pc:sldLayoutMkLst>
        </pc:sldLayoutChg>
        <pc:sldLayoutChg chg="add">
          <pc:chgData name="Vinita Silaparasetty" userId="S::vinitas@justit.co.uk::23a627d4-2336-43bb-8521-fe23304def7a" providerId="AD" clId="Web-{4AE148BE-C5E6-1B3D-C03E-CF2889CD3841}" dt="2023-03-28T07:26:41.648" v="0"/>
          <pc:sldLayoutMkLst>
            <pc:docMk/>
            <pc:sldMasterMk cId="2618720465" sldId="2147483669"/>
            <pc:sldLayoutMk cId="1168793853" sldId="2147483672"/>
          </pc:sldLayoutMkLst>
        </pc:sldLayoutChg>
        <pc:sldLayoutChg chg="add">
          <pc:chgData name="Vinita Silaparasetty" userId="S::vinitas@justit.co.uk::23a627d4-2336-43bb-8521-fe23304def7a" providerId="AD" clId="Web-{4AE148BE-C5E6-1B3D-C03E-CF2889CD3841}" dt="2023-03-28T07:26:41.648" v="0"/>
          <pc:sldLayoutMkLst>
            <pc:docMk/>
            <pc:sldMasterMk cId="2618720465" sldId="2147483669"/>
            <pc:sldLayoutMk cId="2182051541" sldId="2147483674"/>
          </pc:sldLayoutMkLst>
        </pc:sldLayoutChg>
        <pc:sldLayoutChg chg="add">
          <pc:chgData name="Vinita Silaparasetty" userId="S::vinitas@justit.co.uk::23a627d4-2336-43bb-8521-fe23304def7a" providerId="AD" clId="Web-{4AE148BE-C5E6-1B3D-C03E-CF2889CD3841}" dt="2023-03-28T07:26:41.648" v="0"/>
          <pc:sldLayoutMkLst>
            <pc:docMk/>
            <pc:sldMasterMk cId="2618720465" sldId="2147483669"/>
            <pc:sldLayoutMk cId="1072486403" sldId="2147483675"/>
          </pc:sldLayoutMkLst>
        </pc:sldLayoutChg>
        <pc:sldLayoutChg chg="add">
          <pc:chgData name="Vinita Silaparasetty" userId="S::vinitas@justit.co.uk::23a627d4-2336-43bb-8521-fe23304def7a" providerId="AD" clId="Web-{4AE148BE-C5E6-1B3D-C03E-CF2889CD3841}" dt="2023-03-28T07:26:41.648" v="0"/>
          <pc:sldLayoutMkLst>
            <pc:docMk/>
            <pc:sldMasterMk cId="2618720465" sldId="2147483669"/>
            <pc:sldLayoutMk cId="3360742204" sldId="2147483676"/>
          </pc:sldLayoutMkLst>
        </pc:sldLayoutChg>
        <pc:sldLayoutChg chg="add">
          <pc:chgData name="Vinita Silaparasetty" userId="S::vinitas@justit.co.uk::23a627d4-2336-43bb-8521-fe23304def7a" providerId="AD" clId="Web-{4AE148BE-C5E6-1B3D-C03E-CF2889CD3841}" dt="2023-03-28T07:26:41.648" v="0"/>
          <pc:sldLayoutMkLst>
            <pc:docMk/>
            <pc:sldMasterMk cId="2618720465" sldId="2147483669"/>
            <pc:sldLayoutMk cId="1237590271" sldId="2147483677"/>
          </pc:sldLayoutMkLst>
        </pc:sldLayoutChg>
        <pc:sldLayoutChg chg="add">
          <pc:chgData name="Vinita Silaparasetty" userId="S::vinitas@justit.co.uk::23a627d4-2336-43bb-8521-fe23304def7a" providerId="AD" clId="Web-{4AE148BE-C5E6-1B3D-C03E-CF2889CD3841}" dt="2023-03-28T07:26:41.648" v="0"/>
          <pc:sldLayoutMkLst>
            <pc:docMk/>
            <pc:sldMasterMk cId="2618720465" sldId="2147483669"/>
            <pc:sldLayoutMk cId="1883778347" sldId="2147483678"/>
          </pc:sldLayoutMkLst>
        </pc:sldLayoutChg>
        <pc:sldLayoutChg chg="add">
          <pc:chgData name="Vinita Silaparasetty" userId="S::vinitas@justit.co.uk::23a627d4-2336-43bb-8521-fe23304def7a" providerId="AD" clId="Web-{4AE148BE-C5E6-1B3D-C03E-CF2889CD3841}" dt="2023-03-28T07:26:41.648" v="0"/>
          <pc:sldLayoutMkLst>
            <pc:docMk/>
            <pc:sldMasterMk cId="2618720465" sldId="2147483669"/>
            <pc:sldLayoutMk cId="2922134443" sldId="2147483679"/>
          </pc:sldLayoutMkLst>
        </pc:sldLayoutChg>
        <pc:sldLayoutChg chg="add">
          <pc:chgData name="Vinita Silaparasetty" userId="S::vinitas@justit.co.uk::23a627d4-2336-43bb-8521-fe23304def7a" providerId="AD" clId="Web-{4AE148BE-C5E6-1B3D-C03E-CF2889CD3841}" dt="2023-03-28T07:26:41.648" v="0"/>
          <pc:sldLayoutMkLst>
            <pc:docMk/>
            <pc:sldMasterMk cId="2618720465" sldId="2147483669"/>
            <pc:sldLayoutMk cId="3121544666" sldId="2147483682"/>
          </pc:sldLayoutMkLst>
        </pc:sldLayoutChg>
      </pc:sldMasterChg>
    </pc:docChg>
  </pc:docChgLst>
  <pc:docChgLst>
    <pc:chgData name="Jeanette Wood" userId="77c175b4-5af4-4624-8dbe-cab1fe8ea81a" providerId="ADAL" clId="{A0D880D3-5C74-48CA-A0C0-5353F2B402EB}"/>
    <pc:docChg chg="undo custSel addSld delSld modSld sldOrd">
      <pc:chgData name="Jeanette Wood" userId="77c175b4-5af4-4624-8dbe-cab1fe8ea81a" providerId="ADAL" clId="{A0D880D3-5C74-48CA-A0C0-5353F2B402EB}" dt="2023-03-29T10:58:21.922" v="2084" actId="1076"/>
      <pc:docMkLst>
        <pc:docMk/>
      </pc:docMkLst>
      <pc:sldChg chg="modSp mod">
        <pc:chgData name="Jeanette Wood" userId="77c175b4-5af4-4624-8dbe-cab1fe8ea81a" providerId="ADAL" clId="{A0D880D3-5C74-48CA-A0C0-5353F2B402EB}" dt="2023-03-22T16:20:28.705" v="294" actId="313"/>
        <pc:sldMkLst>
          <pc:docMk/>
          <pc:sldMk cId="561203950" sldId="258"/>
        </pc:sldMkLst>
        <pc:spChg chg="mod">
          <ac:chgData name="Jeanette Wood" userId="77c175b4-5af4-4624-8dbe-cab1fe8ea81a" providerId="ADAL" clId="{A0D880D3-5C74-48CA-A0C0-5353F2B402EB}" dt="2023-03-22T16:18:29.537" v="46" actId="20577"/>
          <ac:spMkLst>
            <pc:docMk/>
            <pc:sldMk cId="561203950" sldId="258"/>
            <ac:spMk id="2" creationId="{3F81CAF4-EC20-8950-6778-1C4C77606844}"/>
          </ac:spMkLst>
        </pc:spChg>
        <pc:spChg chg="mod">
          <ac:chgData name="Jeanette Wood" userId="77c175b4-5af4-4624-8dbe-cab1fe8ea81a" providerId="ADAL" clId="{A0D880D3-5C74-48CA-A0C0-5353F2B402EB}" dt="2023-03-22T16:20:28.705" v="294" actId="313"/>
          <ac:spMkLst>
            <pc:docMk/>
            <pc:sldMk cId="561203950" sldId="258"/>
            <ac:spMk id="3" creationId="{E51C5B99-5D50-44C9-EA19-469F13ABCD23}"/>
          </ac:spMkLst>
        </pc:spChg>
      </pc:sldChg>
      <pc:sldChg chg="modSp mod">
        <pc:chgData name="Jeanette Wood" userId="77c175b4-5af4-4624-8dbe-cab1fe8ea81a" providerId="ADAL" clId="{A0D880D3-5C74-48CA-A0C0-5353F2B402EB}" dt="2023-03-22T16:23:37.675" v="473" actId="207"/>
        <pc:sldMkLst>
          <pc:docMk/>
          <pc:sldMk cId="3608082167" sldId="284"/>
        </pc:sldMkLst>
        <pc:spChg chg="mod">
          <ac:chgData name="Jeanette Wood" userId="77c175b4-5af4-4624-8dbe-cab1fe8ea81a" providerId="ADAL" clId="{A0D880D3-5C74-48CA-A0C0-5353F2B402EB}" dt="2023-03-22T16:23:37.675" v="473" actId="207"/>
          <ac:spMkLst>
            <pc:docMk/>
            <pc:sldMk cId="3608082167" sldId="284"/>
            <ac:spMk id="2" creationId="{F9507DD8-3750-C402-A990-C55C49693E9F}"/>
          </ac:spMkLst>
        </pc:spChg>
      </pc:sldChg>
      <pc:sldChg chg="modSp mod">
        <pc:chgData name="Jeanette Wood" userId="77c175b4-5af4-4624-8dbe-cab1fe8ea81a" providerId="ADAL" clId="{A0D880D3-5C74-48CA-A0C0-5353F2B402EB}" dt="2023-03-22T17:04:37.767" v="1341" actId="20577"/>
        <pc:sldMkLst>
          <pc:docMk/>
          <pc:sldMk cId="4038553605" sldId="322"/>
        </pc:sldMkLst>
        <pc:spChg chg="mod">
          <ac:chgData name="Jeanette Wood" userId="77c175b4-5af4-4624-8dbe-cab1fe8ea81a" providerId="ADAL" clId="{A0D880D3-5C74-48CA-A0C0-5353F2B402EB}" dt="2023-03-22T17:04:37.767" v="1341" actId="20577"/>
          <ac:spMkLst>
            <pc:docMk/>
            <pc:sldMk cId="4038553605" sldId="322"/>
            <ac:spMk id="2" creationId="{BC5E4BBC-5C42-2CD5-5392-429A9D9F8016}"/>
          </ac:spMkLst>
        </pc:spChg>
      </pc:sldChg>
      <pc:sldChg chg="new del">
        <pc:chgData name="Jeanette Wood" userId="77c175b4-5af4-4624-8dbe-cab1fe8ea81a" providerId="ADAL" clId="{A0D880D3-5C74-48CA-A0C0-5353F2B402EB}" dt="2023-03-21T12:06:00.454" v="1" actId="47"/>
        <pc:sldMkLst>
          <pc:docMk/>
          <pc:sldMk cId="8502795" sldId="326"/>
        </pc:sldMkLst>
      </pc:sldChg>
      <pc:sldChg chg="addSp delSp modSp add del mod delAnim">
        <pc:chgData name="Jeanette Wood" userId="77c175b4-5af4-4624-8dbe-cab1fe8ea81a" providerId="ADAL" clId="{A0D880D3-5C74-48CA-A0C0-5353F2B402EB}" dt="2023-03-21T12:06:56.896" v="11" actId="47"/>
        <pc:sldMkLst>
          <pc:docMk/>
          <pc:sldMk cId="2271068199" sldId="326"/>
        </pc:sldMkLst>
        <pc:spChg chg="del">
          <ac:chgData name="Jeanette Wood" userId="77c175b4-5af4-4624-8dbe-cab1fe8ea81a" providerId="ADAL" clId="{A0D880D3-5C74-48CA-A0C0-5353F2B402EB}" dt="2023-03-21T12:06:26.639" v="4" actId="478"/>
          <ac:spMkLst>
            <pc:docMk/>
            <pc:sldMk cId="2271068199" sldId="326"/>
            <ac:spMk id="3" creationId="{ED069E0F-9C2D-4BBE-A579-EA1EFA578934}"/>
          </ac:spMkLst>
        </pc:spChg>
        <pc:spChg chg="del mod">
          <ac:chgData name="Jeanette Wood" userId="77c175b4-5af4-4624-8dbe-cab1fe8ea81a" providerId="ADAL" clId="{A0D880D3-5C74-48CA-A0C0-5353F2B402EB}" dt="2023-03-21T12:06:35.867" v="7" actId="478"/>
          <ac:spMkLst>
            <pc:docMk/>
            <pc:sldMk cId="2271068199" sldId="326"/>
            <ac:spMk id="4" creationId="{3AE942D8-3CC4-547A-3DAF-5FC0A9CDD632}"/>
          </ac:spMkLst>
        </pc:spChg>
        <pc:spChg chg="add mod">
          <ac:chgData name="Jeanette Wood" userId="77c175b4-5af4-4624-8dbe-cab1fe8ea81a" providerId="ADAL" clId="{A0D880D3-5C74-48CA-A0C0-5353F2B402EB}" dt="2023-03-21T12:06:26.639" v="4" actId="478"/>
          <ac:spMkLst>
            <pc:docMk/>
            <pc:sldMk cId="2271068199" sldId="326"/>
            <ac:spMk id="7" creationId="{9660B9ED-015D-4DBA-18EC-045DC007A5DA}"/>
          </ac:spMkLst>
        </pc:spChg>
        <pc:spChg chg="del">
          <ac:chgData name="Jeanette Wood" userId="77c175b4-5af4-4624-8dbe-cab1fe8ea81a" providerId="ADAL" clId="{A0D880D3-5C74-48CA-A0C0-5353F2B402EB}" dt="2023-03-21T12:06:37.609" v="8" actId="478"/>
          <ac:spMkLst>
            <pc:docMk/>
            <pc:sldMk cId="2271068199" sldId="326"/>
            <ac:spMk id="16" creationId="{CDC82C1A-389D-95F9-F007-793226021009}"/>
          </ac:spMkLst>
        </pc:spChg>
        <pc:spChg chg="del">
          <ac:chgData name="Jeanette Wood" userId="77c175b4-5af4-4624-8dbe-cab1fe8ea81a" providerId="ADAL" clId="{A0D880D3-5C74-48CA-A0C0-5353F2B402EB}" dt="2023-03-21T12:06:42.729" v="10" actId="478"/>
          <ac:spMkLst>
            <pc:docMk/>
            <pc:sldMk cId="2271068199" sldId="326"/>
            <ac:spMk id="18" creationId="{02302C77-CB8D-2868-D32B-0C27D4BB5BF2}"/>
          </ac:spMkLst>
        </pc:spChg>
        <pc:spChg chg="del">
          <ac:chgData name="Jeanette Wood" userId="77c175b4-5af4-4624-8dbe-cab1fe8ea81a" providerId="ADAL" clId="{A0D880D3-5C74-48CA-A0C0-5353F2B402EB}" dt="2023-03-21T12:06:39.343" v="9" actId="478"/>
          <ac:spMkLst>
            <pc:docMk/>
            <pc:sldMk cId="2271068199" sldId="326"/>
            <ac:spMk id="20" creationId="{03C7E9A4-0AFC-A7CD-341F-580343244AB9}"/>
          </ac:spMkLst>
        </pc:spChg>
        <pc:grpChg chg="del">
          <ac:chgData name="Jeanette Wood" userId="77c175b4-5af4-4624-8dbe-cab1fe8ea81a" providerId="ADAL" clId="{A0D880D3-5C74-48CA-A0C0-5353F2B402EB}" dt="2023-03-21T12:06:23.580" v="3" actId="478"/>
          <ac:grpSpMkLst>
            <pc:docMk/>
            <pc:sldMk cId="2271068199" sldId="326"/>
            <ac:grpSpMk id="8" creationId="{98D8376B-4A6B-2E1A-1801-874CFD0BF9E3}"/>
          </ac:grpSpMkLst>
        </pc:grpChg>
        <pc:picChg chg="del">
          <ac:chgData name="Jeanette Wood" userId="77c175b4-5af4-4624-8dbe-cab1fe8ea81a" providerId="ADAL" clId="{A0D880D3-5C74-48CA-A0C0-5353F2B402EB}" dt="2023-03-21T12:06:28.657" v="5" actId="478"/>
          <ac:picMkLst>
            <pc:docMk/>
            <pc:sldMk cId="2271068199" sldId="326"/>
            <ac:picMk id="6" creationId="{0FFE3444-BF16-2C34-13BD-4AE1E394988B}"/>
          </ac:picMkLst>
        </pc:picChg>
      </pc:sldChg>
      <pc:sldChg chg="add">
        <pc:chgData name="Jeanette Wood" userId="77c175b4-5af4-4624-8dbe-cab1fe8ea81a" providerId="ADAL" clId="{A0D880D3-5C74-48CA-A0C0-5353F2B402EB}" dt="2023-03-22T16:17:36.558" v="13"/>
        <pc:sldMkLst>
          <pc:docMk/>
          <pc:sldMk cId="3377346213" sldId="326"/>
        </pc:sldMkLst>
      </pc:sldChg>
      <pc:sldChg chg="add">
        <pc:chgData name="Jeanette Wood" userId="77c175b4-5af4-4624-8dbe-cab1fe8ea81a" providerId="ADAL" clId="{A0D880D3-5C74-48CA-A0C0-5353F2B402EB}" dt="2023-03-22T16:17:36.620" v="15"/>
        <pc:sldMkLst>
          <pc:docMk/>
          <pc:sldMk cId="3156549228" sldId="327"/>
        </pc:sldMkLst>
      </pc:sldChg>
      <pc:sldChg chg="modSp add mod ord">
        <pc:chgData name="Jeanette Wood" userId="77c175b4-5af4-4624-8dbe-cab1fe8ea81a" providerId="ADAL" clId="{A0D880D3-5C74-48CA-A0C0-5353F2B402EB}" dt="2023-03-22T16:22:47.175" v="471" actId="20577"/>
        <pc:sldMkLst>
          <pc:docMk/>
          <pc:sldMk cId="3208184799" sldId="328"/>
        </pc:sldMkLst>
        <pc:spChg chg="mod">
          <ac:chgData name="Jeanette Wood" userId="77c175b4-5af4-4624-8dbe-cab1fe8ea81a" providerId="ADAL" clId="{A0D880D3-5C74-48CA-A0C0-5353F2B402EB}" dt="2023-03-22T16:22:08.971" v="423" actId="5793"/>
          <ac:spMkLst>
            <pc:docMk/>
            <pc:sldMk cId="3208184799" sldId="328"/>
            <ac:spMk id="2" creationId="{3F81CAF4-EC20-8950-6778-1C4C77606844}"/>
          </ac:spMkLst>
        </pc:spChg>
        <pc:spChg chg="mod">
          <ac:chgData name="Jeanette Wood" userId="77c175b4-5af4-4624-8dbe-cab1fe8ea81a" providerId="ADAL" clId="{A0D880D3-5C74-48CA-A0C0-5353F2B402EB}" dt="2023-03-22T16:22:47.175" v="471" actId="20577"/>
          <ac:spMkLst>
            <pc:docMk/>
            <pc:sldMk cId="3208184799" sldId="328"/>
            <ac:spMk id="3" creationId="{E51C5B99-5D50-44C9-EA19-469F13ABCD23}"/>
          </ac:spMkLst>
        </pc:spChg>
      </pc:sldChg>
      <pc:sldChg chg="addSp delSp modSp new mod">
        <pc:chgData name="Jeanette Wood" userId="77c175b4-5af4-4624-8dbe-cab1fe8ea81a" providerId="ADAL" clId="{A0D880D3-5C74-48CA-A0C0-5353F2B402EB}" dt="2023-03-22T16:37:15.181" v="735" actId="1076"/>
        <pc:sldMkLst>
          <pc:docMk/>
          <pc:sldMk cId="684911172" sldId="329"/>
        </pc:sldMkLst>
        <pc:spChg chg="del">
          <ac:chgData name="Jeanette Wood" userId="77c175b4-5af4-4624-8dbe-cab1fe8ea81a" providerId="ADAL" clId="{A0D880D3-5C74-48CA-A0C0-5353F2B402EB}" dt="2023-03-22T16:32:25.734" v="475"/>
          <ac:spMkLst>
            <pc:docMk/>
            <pc:sldMk cId="684911172" sldId="329"/>
            <ac:spMk id="2" creationId="{E9DBB3EB-BCC7-79D2-CC8F-B2DCD3584C92}"/>
          </ac:spMkLst>
        </pc:spChg>
        <pc:spChg chg="mod">
          <ac:chgData name="Jeanette Wood" userId="77c175b4-5af4-4624-8dbe-cab1fe8ea81a" providerId="ADAL" clId="{A0D880D3-5C74-48CA-A0C0-5353F2B402EB}" dt="2023-03-22T16:35:41.700" v="624" actId="20577"/>
          <ac:spMkLst>
            <pc:docMk/>
            <pc:sldMk cId="684911172" sldId="329"/>
            <ac:spMk id="3" creationId="{616DFBEE-9C6B-339B-3648-7EA0F7A34221}"/>
          </ac:spMkLst>
        </pc:spChg>
        <pc:spChg chg="add del mod">
          <ac:chgData name="Jeanette Wood" userId="77c175b4-5af4-4624-8dbe-cab1fe8ea81a" providerId="ADAL" clId="{A0D880D3-5C74-48CA-A0C0-5353F2B402EB}" dt="2023-03-22T16:34:13.297" v="575" actId="22"/>
          <ac:spMkLst>
            <pc:docMk/>
            <pc:sldMk cId="684911172" sldId="329"/>
            <ac:spMk id="6" creationId="{B78A9EF6-3B29-95E1-AEC3-DC06905194B3}"/>
          </ac:spMkLst>
        </pc:spChg>
        <pc:spChg chg="add mod">
          <ac:chgData name="Jeanette Wood" userId="77c175b4-5af4-4624-8dbe-cab1fe8ea81a" providerId="ADAL" clId="{A0D880D3-5C74-48CA-A0C0-5353F2B402EB}" dt="2023-03-22T16:35:14.466" v="606" actId="1076"/>
          <ac:spMkLst>
            <pc:docMk/>
            <pc:sldMk cId="684911172" sldId="329"/>
            <ac:spMk id="9" creationId="{ACD2D1BB-28BF-5767-FE68-8AAA5EC80643}"/>
          </ac:spMkLst>
        </pc:spChg>
        <pc:spChg chg="add mod">
          <ac:chgData name="Jeanette Wood" userId="77c175b4-5af4-4624-8dbe-cab1fe8ea81a" providerId="ADAL" clId="{A0D880D3-5C74-48CA-A0C0-5353F2B402EB}" dt="2023-03-22T16:37:15.181" v="735" actId="1076"/>
          <ac:spMkLst>
            <pc:docMk/>
            <pc:sldMk cId="684911172" sldId="329"/>
            <ac:spMk id="10" creationId="{39964B0F-26C5-2DAB-0DCD-FBC2E5591593}"/>
          </ac:spMkLst>
        </pc:spChg>
        <pc:graphicFrameChg chg="add del mod">
          <ac:chgData name="Jeanette Wood" userId="77c175b4-5af4-4624-8dbe-cab1fe8ea81a" providerId="ADAL" clId="{A0D880D3-5C74-48CA-A0C0-5353F2B402EB}" dt="2023-03-22T16:32:38.538" v="476" actId="478"/>
          <ac:graphicFrameMkLst>
            <pc:docMk/>
            <pc:sldMk cId="684911172" sldId="329"/>
            <ac:graphicFrameMk id="4" creationId="{ED75197A-F4EB-C1E1-5AA8-01C5BE7B4203}"/>
          </ac:graphicFrameMkLst>
        </pc:graphicFrameChg>
        <pc:picChg chg="add mod ord">
          <ac:chgData name="Jeanette Wood" userId="77c175b4-5af4-4624-8dbe-cab1fe8ea81a" providerId="ADAL" clId="{A0D880D3-5C74-48CA-A0C0-5353F2B402EB}" dt="2023-03-22T16:34:21.668" v="577" actId="14100"/>
          <ac:picMkLst>
            <pc:docMk/>
            <pc:sldMk cId="684911172" sldId="329"/>
            <ac:picMk id="8" creationId="{9FB55844-5B7C-8D57-9A17-BD7028016A2D}"/>
          </ac:picMkLst>
        </pc:picChg>
      </pc:sldChg>
      <pc:sldChg chg="addSp delSp modSp new mod modTransition modNotesTx">
        <pc:chgData name="Jeanette Wood" userId="77c175b4-5af4-4624-8dbe-cab1fe8ea81a" providerId="ADAL" clId="{A0D880D3-5C74-48CA-A0C0-5353F2B402EB}" dt="2023-03-29T10:58:21.922" v="2084" actId="1076"/>
        <pc:sldMkLst>
          <pc:docMk/>
          <pc:sldMk cId="1252388376" sldId="330"/>
        </pc:sldMkLst>
        <pc:spChg chg="del">
          <ac:chgData name="Jeanette Wood" userId="77c175b4-5af4-4624-8dbe-cab1fe8ea81a" providerId="ADAL" clId="{A0D880D3-5C74-48CA-A0C0-5353F2B402EB}" dt="2023-03-22T16:46:54.339" v="748" actId="22"/>
          <ac:spMkLst>
            <pc:docMk/>
            <pc:sldMk cId="1252388376" sldId="330"/>
            <ac:spMk id="2" creationId="{8970DE1C-837B-A175-2F0F-C2FD0C6870E9}"/>
          </ac:spMkLst>
        </pc:spChg>
        <pc:spChg chg="mod">
          <ac:chgData name="Jeanette Wood" userId="77c175b4-5af4-4624-8dbe-cab1fe8ea81a" providerId="ADAL" clId="{A0D880D3-5C74-48CA-A0C0-5353F2B402EB}" dt="2023-03-22T17:07:27.971" v="1354" actId="20577"/>
          <ac:spMkLst>
            <pc:docMk/>
            <pc:sldMk cId="1252388376" sldId="330"/>
            <ac:spMk id="3" creationId="{1A9F3861-F2B7-0118-7E0F-F62C06F6FCB1}"/>
          </ac:spMkLst>
        </pc:spChg>
        <pc:spChg chg="add del mod">
          <ac:chgData name="Jeanette Wood" userId="77c175b4-5af4-4624-8dbe-cab1fe8ea81a" providerId="ADAL" clId="{A0D880D3-5C74-48CA-A0C0-5353F2B402EB}" dt="2023-03-22T16:47:38.313" v="757"/>
          <ac:spMkLst>
            <pc:docMk/>
            <pc:sldMk cId="1252388376" sldId="330"/>
            <ac:spMk id="6" creationId="{CBD2637A-BA38-C760-4C65-2B4E952D447E}"/>
          </ac:spMkLst>
        </pc:spChg>
        <pc:spChg chg="add mod">
          <ac:chgData name="Jeanette Wood" userId="77c175b4-5af4-4624-8dbe-cab1fe8ea81a" providerId="ADAL" clId="{A0D880D3-5C74-48CA-A0C0-5353F2B402EB}" dt="2023-03-22T17:08:16.354" v="1356" actId="1076"/>
          <ac:spMkLst>
            <pc:docMk/>
            <pc:sldMk cId="1252388376" sldId="330"/>
            <ac:spMk id="7" creationId="{363D8B58-164D-AC59-49CB-E4D0F15B64B3}"/>
          </ac:spMkLst>
        </pc:spChg>
        <pc:spChg chg="add del mod">
          <ac:chgData name="Jeanette Wood" userId="77c175b4-5af4-4624-8dbe-cab1fe8ea81a" providerId="ADAL" clId="{A0D880D3-5C74-48CA-A0C0-5353F2B402EB}" dt="2023-03-29T10:58:21.922" v="2084" actId="1076"/>
          <ac:spMkLst>
            <pc:docMk/>
            <pc:sldMk cId="1252388376" sldId="330"/>
            <ac:spMk id="8" creationId="{3FCFC6AB-05C6-213D-3330-479845A9C5A2}"/>
          </ac:spMkLst>
        </pc:spChg>
        <pc:spChg chg="add mod">
          <ac:chgData name="Jeanette Wood" userId="77c175b4-5af4-4624-8dbe-cab1fe8ea81a" providerId="ADAL" clId="{A0D880D3-5C74-48CA-A0C0-5353F2B402EB}" dt="2023-03-29T10:57:22.937" v="2082" actId="1076"/>
          <ac:spMkLst>
            <pc:docMk/>
            <pc:sldMk cId="1252388376" sldId="330"/>
            <ac:spMk id="9" creationId="{A3757A01-1E03-BFAA-3005-B4444B6D98F1}"/>
          </ac:spMkLst>
        </pc:spChg>
        <pc:spChg chg="add mod">
          <ac:chgData name="Jeanette Wood" userId="77c175b4-5af4-4624-8dbe-cab1fe8ea81a" providerId="ADAL" clId="{A0D880D3-5C74-48CA-A0C0-5353F2B402EB}" dt="2023-03-29T10:57:18.489" v="2080" actId="1076"/>
          <ac:spMkLst>
            <pc:docMk/>
            <pc:sldMk cId="1252388376" sldId="330"/>
            <ac:spMk id="10" creationId="{4DFFB1BF-3E56-C73F-2D75-27A1FF3662C8}"/>
          </ac:spMkLst>
        </pc:spChg>
        <pc:spChg chg="add mod">
          <ac:chgData name="Jeanette Wood" userId="77c175b4-5af4-4624-8dbe-cab1fe8ea81a" providerId="ADAL" clId="{A0D880D3-5C74-48CA-A0C0-5353F2B402EB}" dt="2023-03-29T10:57:15.466" v="2079" actId="1076"/>
          <ac:spMkLst>
            <pc:docMk/>
            <pc:sldMk cId="1252388376" sldId="330"/>
            <ac:spMk id="11" creationId="{F3A8C755-1625-23A0-716A-A40FA082B2F0}"/>
          </ac:spMkLst>
        </pc:spChg>
        <pc:spChg chg="add mod">
          <ac:chgData name="Jeanette Wood" userId="77c175b4-5af4-4624-8dbe-cab1fe8ea81a" providerId="ADAL" clId="{A0D880D3-5C74-48CA-A0C0-5353F2B402EB}" dt="2023-03-22T17:09:52.395" v="1487" actId="113"/>
          <ac:spMkLst>
            <pc:docMk/>
            <pc:sldMk cId="1252388376" sldId="330"/>
            <ac:spMk id="12" creationId="{F9DB3F33-D6F2-6401-5D72-462908520E49}"/>
          </ac:spMkLst>
        </pc:spChg>
        <pc:picChg chg="add mod ord">
          <ac:chgData name="Jeanette Wood" userId="77c175b4-5af4-4624-8dbe-cab1fe8ea81a" providerId="ADAL" clId="{A0D880D3-5C74-48CA-A0C0-5353F2B402EB}" dt="2023-03-22T16:47:10.603" v="754" actId="14100"/>
          <ac:picMkLst>
            <pc:docMk/>
            <pc:sldMk cId="1252388376" sldId="330"/>
            <ac:picMk id="5" creationId="{6E53957E-1AA4-7726-F0F0-F240B83CC5A0}"/>
          </ac:picMkLst>
        </pc:picChg>
      </pc:sldChg>
      <pc:sldChg chg="addSp delSp modSp new mod">
        <pc:chgData name="Jeanette Wood" userId="77c175b4-5af4-4624-8dbe-cab1fe8ea81a" providerId="ADAL" clId="{A0D880D3-5C74-48CA-A0C0-5353F2B402EB}" dt="2023-03-22T17:35:31.866" v="2034" actId="1076"/>
        <pc:sldMkLst>
          <pc:docMk/>
          <pc:sldMk cId="148939274" sldId="331"/>
        </pc:sldMkLst>
        <pc:spChg chg="mod">
          <ac:chgData name="Jeanette Wood" userId="77c175b4-5af4-4624-8dbe-cab1fe8ea81a" providerId="ADAL" clId="{A0D880D3-5C74-48CA-A0C0-5353F2B402EB}" dt="2023-03-22T17:21:17.764" v="1638" actId="20577"/>
          <ac:spMkLst>
            <pc:docMk/>
            <pc:sldMk cId="148939274" sldId="331"/>
            <ac:spMk id="2" creationId="{B9B5A714-D7DA-A982-D491-17F762B306FC}"/>
          </ac:spMkLst>
        </pc:spChg>
        <pc:spChg chg="mod">
          <ac:chgData name="Jeanette Wood" userId="77c175b4-5af4-4624-8dbe-cab1fe8ea81a" providerId="ADAL" clId="{A0D880D3-5C74-48CA-A0C0-5353F2B402EB}" dt="2023-03-22T17:35:31.866" v="2034" actId="1076"/>
          <ac:spMkLst>
            <pc:docMk/>
            <pc:sldMk cId="148939274" sldId="331"/>
            <ac:spMk id="3" creationId="{AC14EB92-7375-700A-9017-382473758352}"/>
          </ac:spMkLst>
        </pc:spChg>
        <pc:spChg chg="add mod">
          <ac:chgData name="Jeanette Wood" userId="77c175b4-5af4-4624-8dbe-cab1fe8ea81a" providerId="ADAL" clId="{A0D880D3-5C74-48CA-A0C0-5353F2B402EB}" dt="2023-03-22T17:20:50.670" v="1603" actId="122"/>
          <ac:spMkLst>
            <pc:docMk/>
            <pc:sldMk cId="148939274" sldId="331"/>
            <ac:spMk id="4" creationId="{4DCE38B9-5868-E2EE-C263-111497C58D36}"/>
          </ac:spMkLst>
        </pc:spChg>
        <pc:spChg chg="add mod">
          <ac:chgData name="Jeanette Wood" userId="77c175b4-5af4-4624-8dbe-cab1fe8ea81a" providerId="ADAL" clId="{A0D880D3-5C74-48CA-A0C0-5353F2B402EB}" dt="2023-03-22T17:34:57.379" v="2024" actId="1076"/>
          <ac:spMkLst>
            <pc:docMk/>
            <pc:sldMk cId="148939274" sldId="331"/>
            <ac:spMk id="9" creationId="{12C4877D-290A-228E-8760-998EA182C822}"/>
          </ac:spMkLst>
        </pc:spChg>
        <pc:spChg chg="add mod">
          <ac:chgData name="Jeanette Wood" userId="77c175b4-5af4-4624-8dbe-cab1fe8ea81a" providerId="ADAL" clId="{A0D880D3-5C74-48CA-A0C0-5353F2B402EB}" dt="2023-03-22T17:35:24.060" v="2033" actId="14100"/>
          <ac:spMkLst>
            <pc:docMk/>
            <pc:sldMk cId="148939274" sldId="331"/>
            <ac:spMk id="12" creationId="{BA3AAFAA-F8E3-E8A3-BCC8-6461279647B8}"/>
          </ac:spMkLst>
        </pc:spChg>
        <pc:picChg chg="add del mod">
          <ac:chgData name="Jeanette Wood" userId="77c175b4-5af4-4624-8dbe-cab1fe8ea81a" providerId="ADAL" clId="{A0D880D3-5C74-48CA-A0C0-5353F2B402EB}" dt="2023-03-22T17:25:11.665" v="1840" actId="478"/>
          <ac:picMkLst>
            <pc:docMk/>
            <pc:sldMk cId="148939274" sldId="331"/>
            <ac:picMk id="6" creationId="{984A6103-3483-FFD4-1980-0197AB1ACF07}"/>
          </ac:picMkLst>
        </pc:picChg>
        <pc:picChg chg="add del mod">
          <ac:chgData name="Jeanette Wood" userId="77c175b4-5af4-4624-8dbe-cab1fe8ea81a" providerId="ADAL" clId="{A0D880D3-5C74-48CA-A0C0-5353F2B402EB}" dt="2023-03-22T17:33:54.972" v="2011" actId="478"/>
          <ac:picMkLst>
            <pc:docMk/>
            <pc:sldMk cId="148939274" sldId="331"/>
            <ac:picMk id="8" creationId="{380E376C-5681-CECF-EDC9-9D91520CCDB5}"/>
          </ac:picMkLst>
        </pc:picChg>
        <pc:picChg chg="add mod">
          <ac:chgData name="Jeanette Wood" userId="77c175b4-5af4-4624-8dbe-cab1fe8ea81a" providerId="ADAL" clId="{A0D880D3-5C74-48CA-A0C0-5353F2B402EB}" dt="2023-03-22T17:35:00.987" v="2025" actId="1076"/>
          <ac:picMkLst>
            <pc:docMk/>
            <pc:sldMk cId="148939274" sldId="331"/>
            <ac:picMk id="11" creationId="{09D6299B-1866-12DF-3886-1CE1ECB432F8}"/>
          </ac:picMkLst>
        </pc:picChg>
      </pc:sldChg>
      <pc:sldChg chg="new del">
        <pc:chgData name="Jeanette Wood" userId="77c175b4-5af4-4624-8dbe-cab1fe8ea81a" providerId="ADAL" clId="{A0D880D3-5C74-48CA-A0C0-5353F2B402EB}" dt="2023-03-23T09:15:04.339" v="2037" actId="47"/>
        <pc:sldMkLst>
          <pc:docMk/>
          <pc:sldMk cId="1384749921" sldId="332"/>
        </pc:sldMkLst>
      </pc:sldChg>
      <pc:sldChg chg="addSp modSp new mod">
        <pc:chgData name="Jeanette Wood" userId="77c175b4-5af4-4624-8dbe-cab1fe8ea81a" providerId="ADAL" clId="{A0D880D3-5C74-48CA-A0C0-5353F2B402EB}" dt="2023-03-23T09:16:07.792" v="2075" actId="255"/>
        <pc:sldMkLst>
          <pc:docMk/>
          <pc:sldMk cId="2078935819" sldId="333"/>
        </pc:sldMkLst>
        <pc:spChg chg="add mod">
          <ac:chgData name="Jeanette Wood" userId="77c175b4-5af4-4624-8dbe-cab1fe8ea81a" providerId="ADAL" clId="{A0D880D3-5C74-48CA-A0C0-5353F2B402EB}" dt="2023-03-23T09:16:07.792" v="2075" actId="255"/>
          <ac:spMkLst>
            <pc:docMk/>
            <pc:sldMk cId="2078935819" sldId="333"/>
            <ac:spMk id="4" creationId="{B5BD8741-1F46-1FF7-44EA-2812B275C977}"/>
          </ac:spMkLst>
        </pc:spChg>
        <pc:picChg chg="add mod">
          <ac:chgData name="Jeanette Wood" userId="77c175b4-5af4-4624-8dbe-cab1fe8ea81a" providerId="ADAL" clId="{A0D880D3-5C74-48CA-A0C0-5353F2B402EB}" dt="2023-03-23T09:15:34.085" v="2039" actId="1076"/>
          <ac:picMkLst>
            <pc:docMk/>
            <pc:sldMk cId="2078935819" sldId="333"/>
            <ac:picMk id="3" creationId="{94623B53-BDFF-16FF-7EA8-70C4882B8D3C}"/>
          </ac:picMkLst>
        </pc:picChg>
      </pc:sldChg>
      <pc:sldMasterChg chg="delSldLayout">
        <pc:chgData name="Jeanette Wood" userId="77c175b4-5af4-4624-8dbe-cab1fe8ea81a" providerId="ADAL" clId="{A0D880D3-5C74-48CA-A0C0-5353F2B402EB}" dt="2023-03-21T12:06:56.896" v="11" actId="47"/>
        <pc:sldMasterMkLst>
          <pc:docMk/>
          <pc:sldMasterMk cId="135926416" sldId="2147483660"/>
        </pc:sldMasterMkLst>
        <pc:sldLayoutChg chg="del">
          <pc:chgData name="Jeanette Wood" userId="77c175b4-5af4-4624-8dbe-cab1fe8ea81a" providerId="ADAL" clId="{A0D880D3-5C74-48CA-A0C0-5353F2B402EB}" dt="2023-03-21T12:06:56.896" v="11" actId="47"/>
          <pc:sldLayoutMkLst>
            <pc:docMk/>
            <pc:sldMasterMk cId="135926416" sldId="2147483660"/>
            <pc:sldLayoutMk cId="169345232" sldId="2147483675"/>
          </pc:sldLayoutMkLst>
        </pc:sldLayoutChg>
      </pc:sldMasterChg>
    </pc:docChg>
  </pc:docChgLst>
  <pc:docChgLst>
    <pc:chgData name="Vinita Silaparasetty" userId="S::vinitas@justit.co.uk::23a627d4-2336-43bb-8521-fe23304def7a" providerId="AD" clId="Web-{DFFCD908-49D1-0BB1-1791-C9CC7F5D20D7}"/>
    <pc:docChg chg="addSld delSld modSld sldOrd">
      <pc:chgData name="Vinita Silaparasetty" userId="S::vinitas@justit.co.uk::23a627d4-2336-43bb-8521-fe23304def7a" providerId="AD" clId="Web-{DFFCD908-49D1-0BB1-1791-C9CC7F5D20D7}" dt="2023-01-05T13:49:58.899" v="60"/>
      <pc:docMkLst>
        <pc:docMk/>
      </pc:docMkLst>
      <pc:sldChg chg="modSp">
        <pc:chgData name="Vinita Silaparasetty" userId="S::vinitas@justit.co.uk::23a627d4-2336-43bb-8521-fe23304def7a" providerId="AD" clId="Web-{DFFCD908-49D1-0BB1-1791-C9CC7F5D20D7}" dt="2023-01-05T13:47:52.379" v="15" actId="1076"/>
        <pc:sldMkLst>
          <pc:docMk/>
          <pc:sldMk cId="561203950" sldId="258"/>
        </pc:sldMkLst>
        <pc:spChg chg="mod">
          <ac:chgData name="Vinita Silaparasetty" userId="S::vinitas@justit.co.uk::23a627d4-2336-43bb-8521-fe23304def7a" providerId="AD" clId="Web-{DFFCD908-49D1-0BB1-1791-C9CC7F5D20D7}" dt="2023-01-05T13:47:52.379" v="15" actId="1076"/>
          <ac:spMkLst>
            <pc:docMk/>
            <pc:sldMk cId="561203950" sldId="258"/>
            <ac:spMk id="3" creationId="{E51C5B99-5D50-44C9-EA19-469F13ABCD23}"/>
          </ac:spMkLst>
        </pc:spChg>
      </pc:sldChg>
      <pc:sldChg chg="del">
        <pc:chgData name="Vinita Silaparasetty" userId="S::vinitas@justit.co.uk::23a627d4-2336-43bb-8521-fe23304def7a" providerId="AD" clId="Web-{DFFCD908-49D1-0BB1-1791-C9CC7F5D20D7}" dt="2023-01-05T13:49:54.711" v="59"/>
        <pc:sldMkLst>
          <pc:docMk/>
          <pc:sldMk cId="424949611" sldId="323"/>
        </pc:sldMkLst>
      </pc:sldChg>
      <pc:sldChg chg="del">
        <pc:chgData name="Vinita Silaparasetty" userId="S::vinitas@justit.co.uk::23a627d4-2336-43bb-8521-fe23304def7a" providerId="AD" clId="Web-{DFFCD908-49D1-0BB1-1791-C9CC7F5D20D7}" dt="2023-01-05T13:49:58.899" v="60"/>
        <pc:sldMkLst>
          <pc:docMk/>
          <pc:sldMk cId="3535271654" sldId="324"/>
        </pc:sldMkLst>
      </pc:sldChg>
      <pc:sldChg chg="modSp new ord">
        <pc:chgData name="Vinita Silaparasetty" userId="S::vinitas@justit.co.uk::23a627d4-2336-43bb-8521-fe23304def7a" providerId="AD" clId="Web-{DFFCD908-49D1-0BB1-1791-C9CC7F5D20D7}" dt="2023-01-05T13:49:42.445" v="58" actId="20577"/>
        <pc:sldMkLst>
          <pc:docMk/>
          <pc:sldMk cId="3303428700" sldId="329"/>
        </pc:sldMkLst>
        <pc:spChg chg="mod">
          <ac:chgData name="Vinita Silaparasetty" userId="S::vinitas@justit.co.uk::23a627d4-2336-43bb-8521-fe23304def7a" providerId="AD" clId="Web-{DFFCD908-49D1-0BB1-1791-C9CC7F5D20D7}" dt="2023-01-05T13:49:42.445" v="58" actId="20577"/>
          <ac:spMkLst>
            <pc:docMk/>
            <pc:sldMk cId="3303428700" sldId="329"/>
            <ac:spMk id="2" creationId="{48D50BCD-CF6B-F9D8-636E-2C5DBFD4CE3F}"/>
          </ac:spMkLst>
        </pc:spChg>
        <pc:spChg chg="mod">
          <ac:chgData name="Vinita Silaparasetty" userId="S::vinitas@justit.co.uk::23a627d4-2336-43bb-8521-fe23304def7a" providerId="AD" clId="Web-{DFFCD908-49D1-0BB1-1791-C9CC7F5D20D7}" dt="2023-01-05T13:48:23.396" v="25" actId="20577"/>
          <ac:spMkLst>
            <pc:docMk/>
            <pc:sldMk cId="3303428700" sldId="329"/>
            <ac:spMk id="3" creationId="{761B1ED5-3BC2-7CD9-4902-84EBED8993DF}"/>
          </ac:spMkLst>
        </pc:spChg>
      </pc:sldChg>
    </pc:docChg>
  </pc:docChgLst>
  <pc:docChgLst>
    <pc:chgData name="Vinita Silaparasetty" userId="S::vinitas@justit.co.uk::23a627d4-2336-43bb-8521-fe23304def7a" providerId="AD" clId="Web-{D4C97D9E-6C4D-E614-CBEF-993693589397}"/>
    <pc:docChg chg="addSld delSld modSld sldOrd">
      <pc:chgData name="Vinita Silaparasetty" userId="S::vinitas@justit.co.uk::23a627d4-2336-43bb-8521-fe23304def7a" providerId="AD" clId="Web-{D4C97D9E-6C4D-E614-CBEF-993693589397}" dt="2023-01-17T09:23:26.687" v="10"/>
      <pc:docMkLst>
        <pc:docMk/>
      </pc:docMkLst>
      <pc:sldChg chg="add del mod modShow">
        <pc:chgData name="Vinita Silaparasetty" userId="S::vinitas@justit.co.uk::23a627d4-2336-43bb-8521-fe23304def7a" providerId="AD" clId="Web-{D4C97D9E-6C4D-E614-CBEF-993693589397}" dt="2023-01-17T09:22:53.171" v="9"/>
        <pc:sldMkLst>
          <pc:docMk/>
          <pc:sldMk cId="3598628704" sldId="270"/>
        </pc:sldMkLst>
      </pc:sldChg>
      <pc:sldChg chg="ord">
        <pc:chgData name="Vinita Silaparasetty" userId="S::vinitas@justit.co.uk::23a627d4-2336-43bb-8521-fe23304def7a" providerId="AD" clId="Web-{D4C97D9E-6C4D-E614-CBEF-993693589397}" dt="2023-01-17T09:23:26.687" v="10"/>
        <pc:sldMkLst>
          <pc:docMk/>
          <pc:sldMk cId="214796621" sldId="273"/>
        </pc:sldMkLst>
      </pc:sldChg>
      <pc:sldChg chg="del">
        <pc:chgData name="Vinita Silaparasetty" userId="S::vinitas@justit.co.uk::23a627d4-2336-43bb-8521-fe23304def7a" providerId="AD" clId="Web-{D4C97D9E-6C4D-E614-CBEF-993693589397}" dt="2023-01-16T16:10:56.377" v="1"/>
        <pc:sldMkLst>
          <pc:docMk/>
          <pc:sldMk cId="2574349964" sldId="288"/>
        </pc:sldMkLst>
      </pc:sldChg>
      <pc:sldChg chg="del">
        <pc:chgData name="Vinita Silaparasetty" userId="S::vinitas@justit.co.uk::23a627d4-2336-43bb-8521-fe23304def7a" providerId="AD" clId="Web-{D4C97D9E-6C4D-E614-CBEF-993693589397}" dt="2023-01-16T16:11:06.909" v="2"/>
        <pc:sldMkLst>
          <pc:docMk/>
          <pc:sldMk cId="2727210586" sldId="303"/>
        </pc:sldMkLst>
      </pc:sldChg>
      <pc:sldChg chg="del">
        <pc:chgData name="Vinita Silaparasetty" userId="S::vinitas@justit.co.uk::23a627d4-2336-43bb-8521-fe23304def7a" providerId="AD" clId="Web-{D4C97D9E-6C4D-E614-CBEF-993693589397}" dt="2023-01-16T16:11:12.237" v="3"/>
        <pc:sldMkLst>
          <pc:docMk/>
          <pc:sldMk cId="257570043" sldId="304"/>
        </pc:sldMkLst>
      </pc:sldChg>
      <pc:sldChg chg="del">
        <pc:chgData name="Vinita Silaparasetty" userId="S::vinitas@justit.co.uk::23a627d4-2336-43bb-8521-fe23304def7a" providerId="AD" clId="Web-{D4C97D9E-6C4D-E614-CBEF-993693589397}" dt="2023-01-16T16:12:28.880" v="6"/>
        <pc:sldMkLst>
          <pc:docMk/>
          <pc:sldMk cId="2725253855" sldId="313"/>
        </pc:sldMkLst>
      </pc:sldChg>
      <pc:sldChg chg="del">
        <pc:chgData name="Vinita Silaparasetty" userId="S::vinitas@justit.co.uk::23a627d4-2336-43bb-8521-fe23304def7a" providerId="AD" clId="Web-{D4C97D9E-6C4D-E614-CBEF-993693589397}" dt="2023-01-16T16:12:07.114" v="4"/>
        <pc:sldMkLst>
          <pc:docMk/>
          <pc:sldMk cId="619226942" sldId="314"/>
        </pc:sldMkLst>
      </pc:sldChg>
      <pc:sldChg chg="del">
        <pc:chgData name="Vinita Silaparasetty" userId="S::vinitas@justit.co.uk::23a627d4-2336-43bb-8521-fe23304def7a" providerId="AD" clId="Web-{D4C97D9E-6C4D-E614-CBEF-993693589397}" dt="2023-01-16T16:12:16.708" v="5"/>
        <pc:sldMkLst>
          <pc:docMk/>
          <pc:sldMk cId="1529076771" sldId="315"/>
        </pc:sldMkLst>
      </pc:sldChg>
      <pc:sldChg chg="del">
        <pc:chgData name="Vinita Silaparasetty" userId="S::vinitas@justit.co.uk::23a627d4-2336-43bb-8521-fe23304def7a" providerId="AD" clId="Web-{D4C97D9E-6C4D-E614-CBEF-993693589397}" dt="2023-01-16T16:10:44.721" v="0"/>
        <pc:sldMkLst>
          <pc:docMk/>
          <pc:sldMk cId="3303428700" sldId="329"/>
        </pc:sldMkLst>
      </pc:sldChg>
    </pc:docChg>
  </pc:docChgLst>
  <pc:docChgLst>
    <pc:chgData name="Amanda Weaver" userId="6e4f2a05-5295-4e7e-bab9-a43623b7219c" providerId="ADAL" clId="{CCBF8D08-8BDE-447D-ABF9-A8E05905AD80}"/>
    <pc:docChg chg="undo custSel addSld delSld modSld sldOrd">
      <pc:chgData name="Amanda Weaver" userId="6e4f2a05-5295-4e7e-bab9-a43623b7219c" providerId="ADAL" clId="{CCBF8D08-8BDE-447D-ABF9-A8E05905AD80}" dt="2022-12-15T14:00:59.240" v="1531" actId="2696"/>
      <pc:docMkLst>
        <pc:docMk/>
      </pc:docMkLst>
      <pc:sldChg chg="modSp mod">
        <pc:chgData name="Amanda Weaver" userId="6e4f2a05-5295-4e7e-bab9-a43623b7219c" providerId="ADAL" clId="{CCBF8D08-8BDE-447D-ABF9-A8E05905AD80}" dt="2022-12-07T16:49:12.524" v="331" actId="20577"/>
        <pc:sldMkLst>
          <pc:docMk/>
          <pc:sldMk cId="206928974" sldId="261"/>
        </pc:sldMkLst>
        <pc:spChg chg="mod">
          <ac:chgData name="Amanda Weaver" userId="6e4f2a05-5295-4e7e-bab9-a43623b7219c" providerId="ADAL" clId="{CCBF8D08-8BDE-447D-ABF9-A8E05905AD80}" dt="2022-12-07T16:48:59.837" v="316" actId="20577"/>
          <ac:spMkLst>
            <pc:docMk/>
            <pc:sldMk cId="206928974" sldId="261"/>
            <ac:spMk id="2" creationId="{A295653E-F160-4B69-F45F-55272A1419A2}"/>
          </ac:spMkLst>
        </pc:spChg>
        <pc:spChg chg="mod">
          <ac:chgData name="Amanda Weaver" userId="6e4f2a05-5295-4e7e-bab9-a43623b7219c" providerId="ADAL" clId="{CCBF8D08-8BDE-447D-ABF9-A8E05905AD80}" dt="2022-12-07T16:49:12.524" v="331" actId="20577"/>
          <ac:spMkLst>
            <pc:docMk/>
            <pc:sldMk cId="206928974" sldId="261"/>
            <ac:spMk id="3" creationId="{FF458BA3-DCA8-5D3C-6CDD-E135C6B9D1ED}"/>
          </ac:spMkLst>
        </pc:spChg>
      </pc:sldChg>
      <pc:sldChg chg="modNotesTx">
        <pc:chgData name="Amanda Weaver" userId="6e4f2a05-5295-4e7e-bab9-a43623b7219c" providerId="ADAL" clId="{CCBF8D08-8BDE-447D-ABF9-A8E05905AD80}" dt="2022-12-07T16:13:04.597" v="119" actId="20577"/>
        <pc:sldMkLst>
          <pc:docMk/>
          <pc:sldMk cId="1088928624" sldId="283"/>
        </pc:sldMkLst>
      </pc:sldChg>
      <pc:sldChg chg="delSp modSp mod modNotesTx">
        <pc:chgData name="Amanda Weaver" userId="6e4f2a05-5295-4e7e-bab9-a43623b7219c" providerId="ADAL" clId="{CCBF8D08-8BDE-447D-ABF9-A8E05905AD80}" dt="2022-12-07T16:55:15.768" v="719" actId="1076"/>
        <pc:sldMkLst>
          <pc:docMk/>
          <pc:sldMk cId="3608082167" sldId="284"/>
        </pc:sldMkLst>
        <pc:spChg chg="mod">
          <ac:chgData name="Amanda Weaver" userId="6e4f2a05-5295-4e7e-bab9-a43623b7219c" providerId="ADAL" clId="{CCBF8D08-8BDE-447D-ABF9-A8E05905AD80}" dt="2022-12-07T16:54:53.837" v="716" actId="20577"/>
          <ac:spMkLst>
            <pc:docMk/>
            <pc:sldMk cId="3608082167" sldId="284"/>
            <ac:spMk id="2" creationId="{F9507DD8-3750-C402-A990-C55C49693E9F}"/>
          </ac:spMkLst>
        </pc:spChg>
        <pc:spChg chg="mod">
          <ac:chgData name="Amanda Weaver" userId="6e4f2a05-5295-4e7e-bab9-a43623b7219c" providerId="ADAL" clId="{CCBF8D08-8BDE-447D-ABF9-A8E05905AD80}" dt="2022-12-07T16:52:37.191" v="633" actId="20577"/>
          <ac:spMkLst>
            <pc:docMk/>
            <pc:sldMk cId="3608082167" sldId="284"/>
            <ac:spMk id="3" creationId="{BAA50172-240B-9F72-DAF8-9DA861474232}"/>
          </ac:spMkLst>
        </pc:spChg>
        <pc:picChg chg="del mod">
          <ac:chgData name="Amanda Weaver" userId="6e4f2a05-5295-4e7e-bab9-a43623b7219c" providerId="ADAL" clId="{CCBF8D08-8BDE-447D-ABF9-A8E05905AD80}" dt="2022-12-07T16:55:11.525" v="717" actId="478"/>
          <ac:picMkLst>
            <pc:docMk/>
            <pc:sldMk cId="3608082167" sldId="284"/>
            <ac:picMk id="5" creationId="{75337DF1-101F-B030-E3F9-FDB74F32ADEC}"/>
          </ac:picMkLst>
        </pc:picChg>
        <pc:picChg chg="mod">
          <ac:chgData name="Amanda Weaver" userId="6e4f2a05-5295-4e7e-bab9-a43623b7219c" providerId="ADAL" clId="{CCBF8D08-8BDE-447D-ABF9-A8E05905AD80}" dt="2022-12-07T16:55:13.995" v="718" actId="1076"/>
          <ac:picMkLst>
            <pc:docMk/>
            <pc:sldMk cId="3608082167" sldId="284"/>
            <ac:picMk id="7" creationId="{43CC732A-62E5-85E6-F7F9-763B06EFD1BD}"/>
          </ac:picMkLst>
        </pc:picChg>
        <pc:picChg chg="mod">
          <ac:chgData name="Amanda Weaver" userId="6e4f2a05-5295-4e7e-bab9-a43623b7219c" providerId="ADAL" clId="{CCBF8D08-8BDE-447D-ABF9-A8E05905AD80}" dt="2022-12-07T16:55:15.768" v="719" actId="1076"/>
          <ac:picMkLst>
            <pc:docMk/>
            <pc:sldMk cId="3608082167" sldId="284"/>
            <ac:picMk id="9" creationId="{B19901C3-F69C-D019-EB93-047C626E0246}"/>
          </ac:picMkLst>
        </pc:picChg>
      </pc:sldChg>
      <pc:sldChg chg="addSp delSp modSp mod">
        <pc:chgData name="Amanda Weaver" userId="6e4f2a05-5295-4e7e-bab9-a43623b7219c" providerId="ADAL" clId="{CCBF8D08-8BDE-447D-ABF9-A8E05905AD80}" dt="2022-12-07T17:16:22.501" v="942" actId="20577"/>
        <pc:sldMkLst>
          <pc:docMk/>
          <pc:sldMk cId="701875470" sldId="285"/>
        </pc:sldMkLst>
        <pc:spChg chg="del mod">
          <ac:chgData name="Amanda Weaver" userId="6e4f2a05-5295-4e7e-bab9-a43623b7219c" providerId="ADAL" clId="{CCBF8D08-8BDE-447D-ABF9-A8E05905AD80}" dt="2022-12-07T16:57:05.618" v="730" actId="21"/>
          <ac:spMkLst>
            <pc:docMk/>
            <pc:sldMk cId="701875470" sldId="285"/>
            <ac:spMk id="2" creationId="{7BB42918-2075-1CFB-C731-FC6F18517387}"/>
          </ac:spMkLst>
        </pc:spChg>
        <pc:spChg chg="mod">
          <ac:chgData name="Amanda Weaver" userId="6e4f2a05-5295-4e7e-bab9-a43623b7219c" providerId="ADAL" clId="{CCBF8D08-8BDE-447D-ABF9-A8E05905AD80}" dt="2022-12-07T16:58:41.100" v="754" actId="20577"/>
          <ac:spMkLst>
            <pc:docMk/>
            <pc:sldMk cId="701875470" sldId="285"/>
            <ac:spMk id="3" creationId="{0FCF4C5F-E999-2FB9-F4B9-D430A64758EF}"/>
          </ac:spMkLst>
        </pc:spChg>
        <pc:spChg chg="add del mod">
          <ac:chgData name="Amanda Weaver" userId="6e4f2a05-5295-4e7e-bab9-a43623b7219c" providerId="ADAL" clId="{CCBF8D08-8BDE-447D-ABF9-A8E05905AD80}" dt="2022-12-07T16:58:11.718" v="748" actId="478"/>
          <ac:spMkLst>
            <pc:docMk/>
            <pc:sldMk cId="701875470" sldId="285"/>
            <ac:spMk id="6" creationId="{34A8568C-0566-6EA7-ABD2-D343F92D795A}"/>
          </ac:spMkLst>
        </pc:spChg>
        <pc:spChg chg="add del">
          <ac:chgData name="Amanda Weaver" userId="6e4f2a05-5295-4e7e-bab9-a43623b7219c" providerId="ADAL" clId="{CCBF8D08-8BDE-447D-ABF9-A8E05905AD80}" dt="2022-12-07T16:59:29.322" v="760" actId="478"/>
          <ac:spMkLst>
            <pc:docMk/>
            <pc:sldMk cId="701875470" sldId="285"/>
            <ac:spMk id="8" creationId="{BC02DDFA-62D7-E31E-5DBB-81CAC15568F0}"/>
          </ac:spMkLst>
        </pc:spChg>
        <pc:spChg chg="add mod">
          <ac:chgData name="Amanda Weaver" userId="6e4f2a05-5295-4e7e-bab9-a43623b7219c" providerId="ADAL" clId="{CCBF8D08-8BDE-447D-ABF9-A8E05905AD80}" dt="2022-12-07T17:01:33.296" v="803" actId="1076"/>
          <ac:spMkLst>
            <pc:docMk/>
            <pc:sldMk cId="701875470" sldId="285"/>
            <ac:spMk id="10" creationId="{7720EE49-B1BF-0B1A-D9BB-75EBB46BEE36}"/>
          </ac:spMkLst>
        </pc:spChg>
        <pc:spChg chg="add mod">
          <ac:chgData name="Amanda Weaver" userId="6e4f2a05-5295-4e7e-bab9-a43623b7219c" providerId="ADAL" clId="{CCBF8D08-8BDE-447D-ABF9-A8E05905AD80}" dt="2022-12-07T17:01:36.131" v="804" actId="1076"/>
          <ac:spMkLst>
            <pc:docMk/>
            <pc:sldMk cId="701875470" sldId="285"/>
            <ac:spMk id="11" creationId="{63A53FA8-3AA1-9436-A366-15680EFA3B0F}"/>
          </ac:spMkLst>
        </pc:spChg>
        <pc:spChg chg="mod">
          <ac:chgData name="Amanda Weaver" userId="6e4f2a05-5295-4e7e-bab9-a43623b7219c" providerId="ADAL" clId="{CCBF8D08-8BDE-447D-ABF9-A8E05905AD80}" dt="2022-12-07T17:02:00.494" v="823" actId="113"/>
          <ac:spMkLst>
            <pc:docMk/>
            <pc:sldMk cId="701875470" sldId="285"/>
            <ac:spMk id="12" creationId="{62F45146-1DB9-7E8C-1968-2324F7C15FCF}"/>
          </ac:spMkLst>
        </pc:spChg>
        <pc:spChg chg="add mod">
          <ac:chgData name="Amanda Weaver" userId="6e4f2a05-5295-4e7e-bab9-a43623b7219c" providerId="ADAL" clId="{CCBF8D08-8BDE-447D-ABF9-A8E05905AD80}" dt="2022-12-07T17:16:22.501" v="942" actId="20577"/>
          <ac:spMkLst>
            <pc:docMk/>
            <pc:sldMk cId="701875470" sldId="285"/>
            <ac:spMk id="14" creationId="{1F8CC305-0F62-A246-E702-81CC0B2048DE}"/>
          </ac:spMkLst>
        </pc:spChg>
        <pc:picChg chg="del mod">
          <ac:chgData name="Amanda Weaver" userId="6e4f2a05-5295-4e7e-bab9-a43623b7219c" providerId="ADAL" clId="{CCBF8D08-8BDE-447D-ABF9-A8E05905AD80}" dt="2022-12-07T16:57:35.251" v="739" actId="21"/>
          <ac:picMkLst>
            <pc:docMk/>
            <pc:sldMk cId="701875470" sldId="285"/>
            <ac:picMk id="5" creationId="{EFE94CE7-A192-A39D-22A2-7F35489FDCA7}"/>
          </ac:picMkLst>
        </pc:picChg>
        <pc:picChg chg="del mod">
          <ac:chgData name="Amanda Weaver" userId="6e4f2a05-5295-4e7e-bab9-a43623b7219c" providerId="ADAL" clId="{CCBF8D08-8BDE-447D-ABF9-A8E05905AD80}" dt="2022-12-07T16:57:35.251" v="739" actId="21"/>
          <ac:picMkLst>
            <pc:docMk/>
            <pc:sldMk cId="701875470" sldId="285"/>
            <ac:picMk id="7" creationId="{75A796A6-EEB1-EFE5-0E24-8C18F7D1E4FF}"/>
          </ac:picMkLst>
        </pc:picChg>
        <pc:picChg chg="del mod">
          <ac:chgData name="Amanda Weaver" userId="6e4f2a05-5295-4e7e-bab9-a43623b7219c" providerId="ADAL" clId="{CCBF8D08-8BDE-447D-ABF9-A8E05905AD80}" dt="2022-12-07T16:57:35.251" v="739" actId="21"/>
          <ac:picMkLst>
            <pc:docMk/>
            <pc:sldMk cId="701875470" sldId="285"/>
            <ac:picMk id="9" creationId="{EA882A35-FA54-DECB-FF71-B75C0C9B01AF}"/>
          </ac:picMkLst>
        </pc:picChg>
        <pc:picChg chg="mod modCrop">
          <ac:chgData name="Amanda Weaver" userId="6e4f2a05-5295-4e7e-bab9-a43623b7219c" providerId="ADAL" clId="{CCBF8D08-8BDE-447D-ABF9-A8E05905AD80}" dt="2022-12-07T17:02:44.023" v="828" actId="1076"/>
          <ac:picMkLst>
            <pc:docMk/>
            <pc:sldMk cId="701875470" sldId="285"/>
            <ac:picMk id="15" creationId="{04C942A0-3DA8-8273-88C4-6069285A70DE}"/>
          </ac:picMkLst>
        </pc:picChg>
        <pc:picChg chg="mod">
          <ac:chgData name="Amanda Weaver" userId="6e4f2a05-5295-4e7e-bab9-a43623b7219c" providerId="ADAL" clId="{CCBF8D08-8BDE-447D-ABF9-A8E05905AD80}" dt="2022-12-07T17:01:31.372" v="802" actId="1076"/>
          <ac:picMkLst>
            <pc:docMk/>
            <pc:sldMk cId="701875470" sldId="285"/>
            <ac:picMk id="17" creationId="{E0B8CC73-CD1D-1980-81D8-B7A3E2FDD212}"/>
          </ac:picMkLst>
        </pc:picChg>
      </pc:sldChg>
      <pc:sldChg chg="addSp modSp mod">
        <pc:chgData name="Amanda Weaver" userId="6e4f2a05-5295-4e7e-bab9-a43623b7219c" providerId="ADAL" clId="{CCBF8D08-8BDE-447D-ABF9-A8E05905AD80}" dt="2022-12-07T17:16:50.941" v="945" actId="1076"/>
        <pc:sldMkLst>
          <pc:docMk/>
          <pc:sldMk cId="396706086" sldId="286"/>
        </pc:sldMkLst>
        <pc:picChg chg="add mod">
          <ac:chgData name="Amanda Weaver" userId="6e4f2a05-5295-4e7e-bab9-a43623b7219c" providerId="ADAL" clId="{CCBF8D08-8BDE-447D-ABF9-A8E05905AD80}" dt="2022-12-07T17:16:50.941" v="945" actId="1076"/>
          <ac:picMkLst>
            <pc:docMk/>
            <pc:sldMk cId="396706086" sldId="286"/>
            <ac:picMk id="4" creationId="{62CA11DA-6829-AD62-E1E5-2B140DD0E220}"/>
          </ac:picMkLst>
        </pc:picChg>
      </pc:sldChg>
      <pc:sldChg chg="modSp mod">
        <pc:chgData name="Amanda Weaver" userId="6e4f2a05-5295-4e7e-bab9-a43623b7219c" providerId="ADAL" clId="{CCBF8D08-8BDE-447D-ABF9-A8E05905AD80}" dt="2022-12-07T17:17:07.784" v="954" actId="20577"/>
        <pc:sldMkLst>
          <pc:docMk/>
          <pc:sldMk cId="1186289255" sldId="287"/>
        </pc:sldMkLst>
        <pc:spChg chg="mod">
          <ac:chgData name="Amanda Weaver" userId="6e4f2a05-5295-4e7e-bab9-a43623b7219c" providerId="ADAL" clId="{CCBF8D08-8BDE-447D-ABF9-A8E05905AD80}" dt="2022-12-07T17:17:07.784" v="954" actId="20577"/>
          <ac:spMkLst>
            <pc:docMk/>
            <pc:sldMk cId="1186289255" sldId="287"/>
            <ac:spMk id="3" creationId="{09A1E660-38BF-988D-6FE3-B0D74341E0A3}"/>
          </ac:spMkLst>
        </pc:spChg>
      </pc:sldChg>
      <pc:sldChg chg="modSp mod modNotesTx">
        <pc:chgData name="Amanda Weaver" userId="6e4f2a05-5295-4e7e-bab9-a43623b7219c" providerId="ADAL" clId="{CCBF8D08-8BDE-447D-ABF9-A8E05905AD80}" dt="2022-12-07T17:19:59.188" v="974" actId="20577"/>
        <pc:sldMkLst>
          <pc:docMk/>
          <pc:sldMk cId="2574349964" sldId="288"/>
        </pc:sldMkLst>
        <pc:spChg chg="mod">
          <ac:chgData name="Amanda Weaver" userId="6e4f2a05-5295-4e7e-bab9-a43623b7219c" providerId="ADAL" clId="{CCBF8D08-8BDE-447D-ABF9-A8E05905AD80}" dt="2022-12-07T17:18:46.122" v="963" actId="27636"/>
          <ac:spMkLst>
            <pc:docMk/>
            <pc:sldMk cId="2574349964" sldId="288"/>
            <ac:spMk id="2" creationId="{40360C79-A9FA-CE35-1082-02809BC976C2}"/>
          </ac:spMkLst>
        </pc:spChg>
        <pc:picChg chg="mod">
          <ac:chgData name="Amanda Weaver" userId="6e4f2a05-5295-4e7e-bab9-a43623b7219c" providerId="ADAL" clId="{CCBF8D08-8BDE-447D-ABF9-A8E05905AD80}" dt="2022-12-07T17:18:50.322" v="966" actId="1076"/>
          <ac:picMkLst>
            <pc:docMk/>
            <pc:sldMk cId="2574349964" sldId="288"/>
            <ac:picMk id="5" creationId="{E70094AE-82EA-A9B7-4D30-E0A4CA80FC0C}"/>
          </ac:picMkLst>
        </pc:picChg>
        <pc:picChg chg="mod">
          <ac:chgData name="Amanda Weaver" userId="6e4f2a05-5295-4e7e-bab9-a43623b7219c" providerId="ADAL" clId="{CCBF8D08-8BDE-447D-ABF9-A8E05905AD80}" dt="2022-12-07T17:18:36.860" v="957" actId="1076"/>
          <ac:picMkLst>
            <pc:docMk/>
            <pc:sldMk cId="2574349964" sldId="288"/>
            <ac:picMk id="8" creationId="{A349DE1D-41BB-D3A9-41BD-1056783211F3}"/>
          </ac:picMkLst>
        </pc:picChg>
        <pc:picChg chg="mod">
          <ac:chgData name="Amanda Weaver" userId="6e4f2a05-5295-4e7e-bab9-a43623b7219c" providerId="ADAL" clId="{CCBF8D08-8BDE-447D-ABF9-A8E05905AD80}" dt="2022-12-07T17:18:37.963" v="958" actId="1076"/>
          <ac:picMkLst>
            <pc:docMk/>
            <pc:sldMk cId="2574349964" sldId="288"/>
            <ac:picMk id="10" creationId="{8721A805-3FE3-0F38-957F-774653CD7732}"/>
          </ac:picMkLst>
        </pc:picChg>
      </pc:sldChg>
      <pc:sldChg chg="addSp delSp modSp mod modNotesTx">
        <pc:chgData name="Amanda Weaver" userId="6e4f2a05-5295-4e7e-bab9-a43623b7219c" providerId="ADAL" clId="{CCBF8D08-8BDE-447D-ABF9-A8E05905AD80}" dt="2022-12-07T16:51:30.681" v="591" actId="313"/>
        <pc:sldMkLst>
          <pc:docMk/>
          <pc:sldMk cId="2345727857" sldId="289"/>
        </pc:sldMkLst>
        <pc:spChg chg="del">
          <ac:chgData name="Amanda Weaver" userId="6e4f2a05-5295-4e7e-bab9-a43623b7219c" providerId="ADAL" clId="{CCBF8D08-8BDE-447D-ABF9-A8E05905AD80}" dt="2022-12-07T16:46:47.398" v="222"/>
          <ac:spMkLst>
            <pc:docMk/>
            <pc:sldMk cId="2345727857" sldId="289"/>
            <ac:spMk id="2" creationId="{3387D9EF-DA7F-6A75-56AD-14929F0A86CB}"/>
          </ac:spMkLst>
        </pc:spChg>
        <pc:spChg chg="mod">
          <ac:chgData name="Amanda Weaver" userId="6e4f2a05-5295-4e7e-bab9-a43623b7219c" providerId="ADAL" clId="{CCBF8D08-8BDE-447D-ABF9-A8E05905AD80}" dt="2022-12-07T16:14:46.346" v="221" actId="20577"/>
          <ac:spMkLst>
            <pc:docMk/>
            <pc:sldMk cId="2345727857" sldId="289"/>
            <ac:spMk id="3" creationId="{9AE48B8D-7C4E-89E9-0DF1-30567BC7500B}"/>
          </ac:spMkLst>
        </pc:spChg>
        <pc:picChg chg="add mod">
          <ac:chgData name="Amanda Weaver" userId="6e4f2a05-5295-4e7e-bab9-a43623b7219c" providerId="ADAL" clId="{CCBF8D08-8BDE-447D-ABF9-A8E05905AD80}" dt="2022-12-07T16:46:59.334" v="224" actId="1076"/>
          <ac:picMkLst>
            <pc:docMk/>
            <pc:sldMk cId="2345727857" sldId="289"/>
            <ac:picMk id="4" creationId="{D64A5FCE-75B0-F2D1-1148-A50C74BEA976}"/>
          </ac:picMkLst>
        </pc:picChg>
        <pc:picChg chg="mod">
          <ac:chgData name="Amanda Weaver" userId="6e4f2a05-5295-4e7e-bab9-a43623b7219c" providerId="ADAL" clId="{CCBF8D08-8BDE-447D-ABF9-A8E05905AD80}" dt="2022-12-07T16:14:30.895" v="217" actId="14100"/>
          <ac:picMkLst>
            <pc:docMk/>
            <pc:sldMk cId="2345727857" sldId="289"/>
            <ac:picMk id="5" creationId="{095FB91F-611F-EDDB-DD16-35D034AD036C}"/>
          </ac:picMkLst>
        </pc:picChg>
        <pc:picChg chg="mod">
          <ac:chgData name="Amanda Weaver" userId="6e4f2a05-5295-4e7e-bab9-a43623b7219c" providerId="ADAL" clId="{CCBF8D08-8BDE-447D-ABF9-A8E05905AD80}" dt="2022-12-07T16:14:36.153" v="219" actId="14100"/>
          <ac:picMkLst>
            <pc:docMk/>
            <pc:sldMk cId="2345727857" sldId="289"/>
            <ac:picMk id="7" creationId="{D80E7F1D-1A39-BC9D-01A2-751F2FDAC267}"/>
          </ac:picMkLst>
        </pc:picChg>
      </pc:sldChg>
      <pc:sldChg chg="ord">
        <pc:chgData name="Amanda Weaver" userId="6e4f2a05-5295-4e7e-bab9-a43623b7219c" providerId="ADAL" clId="{CCBF8D08-8BDE-447D-ABF9-A8E05905AD80}" dt="2022-12-08T09:04:46.173" v="1198"/>
        <pc:sldMkLst>
          <pc:docMk/>
          <pc:sldMk cId="1703872237" sldId="302"/>
        </pc:sldMkLst>
      </pc:sldChg>
      <pc:sldChg chg="addSp modSp mod ord">
        <pc:chgData name="Amanda Weaver" userId="6e4f2a05-5295-4e7e-bab9-a43623b7219c" providerId="ADAL" clId="{CCBF8D08-8BDE-447D-ABF9-A8E05905AD80}" dt="2022-12-07T17:25:36.655" v="1192" actId="313"/>
        <pc:sldMkLst>
          <pc:docMk/>
          <pc:sldMk cId="2727210586" sldId="303"/>
        </pc:sldMkLst>
        <pc:spChg chg="mod">
          <ac:chgData name="Amanda Weaver" userId="6e4f2a05-5295-4e7e-bab9-a43623b7219c" providerId="ADAL" clId="{CCBF8D08-8BDE-447D-ABF9-A8E05905AD80}" dt="2022-12-07T17:25:36.655" v="1192" actId="313"/>
          <ac:spMkLst>
            <pc:docMk/>
            <pc:sldMk cId="2727210586" sldId="303"/>
            <ac:spMk id="2" creationId="{3E541DC8-BD8B-1D91-2C4D-D801C0452D9F}"/>
          </ac:spMkLst>
        </pc:spChg>
        <pc:spChg chg="add mod">
          <ac:chgData name="Amanda Weaver" userId="6e4f2a05-5295-4e7e-bab9-a43623b7219c" providerId="ADAL" clId="{CCBF8D08-8BDE-447D-ABF9-A8E05905AD80}" dt="2022-12-07T17:22:29.041" v="1028" actId="14100"/>
          <ac:spMkLst>
            <pc:docMk/>
            <pc:sldMk cId="2727210586" sldId="303"/>
            <ac:spMk id="5" creationId="{7F580D81-13CC-2179-D4B1-4163C38C5722}"/>
          </ac:spMkLst>
        </pc:spChg>
        <pc:picChg chg="add mod">
          <ac:chgData name="Amanda Weaver" userId="6e4f2a05-5295-4e7e-bab9-a43623b7219c" providerId="ADAL" clId="{CCBF8D08-8BDE-447D-ABF9-A8E05905AD80}" dt="2022-12-07T17:22:47.186" v="1030" actId="1076"/>
          <ac:picMkLst>
            <pc:docMk/>
            <pc:sldMk cId="2727210586" sldId="303"/>
            <ac:picMk id="7" creationId="{E5891E0C-0D8C-B561-62DB-C315E6706401}"/>
          </ac:picMkLst>
        </pc:picChg>
      </pc:sldChg>
      <pc:sldChg chg="ord">
        <pc:chgData name="Amanda Weaver" userId="6e4f2a05-5295-4e7e-bab9-a43623b7219c" providerId="ADAL" clId="{CCBF8D08-8BDE-447D-ABF9-A8E05905AD80}" dt="2022-12-07T17:26:24.007" v="1194"/>
        <pc:sldMkLst>
          <pc:docMk/>
          <pc:sldMk cId="257570043" sldId="304"/>
        </pc:sldMkLst>
      </pc:sldChg>
      <pc:sldChg chg="ord">
        <pc:chgData name="Amanda Weaver" userId="6e4f2a05-5295-4e7e-bab9-a43623b7219c" providerId="ADAL" clId="{CCBF8D08-8BDE-447D-ABF9-A8E05905AD80}" dt="2022-12-08T09:04:07.878" v="1196"/>
        <pc:sldMkLst>
          <pc:docMk/>
          <pc:sldMk cId="2393353233" sldId="305"/>
        </pc:sldMkLst>
      </pc:sldChg>
      <pc:sldChg chg="addSp modSp mod">
        <pc:chgData name="Amanda Weaver" userId="6e4f2a05-5295-4e7e-bab9-a43623b7219c" providerId="ADAL" clId="{CCBF8D08-8BDE-447D-ABF9-A8E05905AD80}" dt="2022-12-08T09:05:57.575" v="1200" actId="1076"/>
        <pc:sldMkLst>
          <pc:docMk/>
          <pc:sldMk cId="2764295760" sldId="309"/>
        </pc:sldMkLst>
        <pc:spChg chg="add mod">
          <ac:chgData name="Amanda Weaver" userId="6e4f2a05-5295-4e7e-bab9-a43623b7219c" providerId="ADAL" clId="{CCBF8D08-8BDE-447D-ABF9-A8E05905AD80}" dt="2022-12-08T09:05:57.575" v="1200" actId="1076"/>
          <ac:spMkLst>
            <pc:docMk/>
            <pc:sldMk cId="2764295760" sldId="309"/>
            <ac:spMk id="4" creationId="{6BCC3358-1E51-7350-45BE-83C423C0D082}"/>
          </ac:spMkLst>
        </pc:spChg>
      </pc:sldChg>
      <pc:sldChg chg="modSp mod">
        <pc:chgData name="Amanda Weaver" userId="6e4f2a05-5295-4e7e-bab9-a43623b7219c" providerId="ADAL" clId="{CCBF8D08-8BDE-447D-ABF9-A8E05905AD80}" dt="2022-12-08T09:06:38.526" v="1202" actId="20577"/>
        <pc:sldMkLst>
          <pc:docMk/>
          <pc:sldMk cId="2725253855" sldId="313"/>
        </pc:sldMkLst>
        <pc:spChg chg="mod">
          <ac:chgData name="Amanda Weaver" userId="6e4f2a05-5295-4e7e-bab9-a43623b7219c" providerId="ADAL" clId="{CCBF8D08-8BDE-447D-ABF9-A8E05905AD80}" dt="2022-12-08T09:06:38.526" v="1202" actId="20577"/>
          <ac:spMkLst>
            <pc:docMk/>
            <pc:sldMk cId="2725253855" sldId="313"/>
            <ac:spMk id="3" creationId="{257E9A46-90B5-96EC-51D6-E19688CCBA8F}"/>
          </ac:spMkLst>
        </pc:spChg>
      </pc:sldChg>
      <pc:sldChg chg="modSp mod">
        <pc:chgData name="Amanda Weaver" userId="6e4f2a05-5295-4e7e-bab9-a43623b7219c" providerId="ADAL" clId="{CCBF8D08-8BDE-447D-ABF9-A8E05905AD80}" dt="2022-12-08T09:06:57.383" v="1206" actId="20577"/>
        <pc:sldMkLst>
          <pc:docMk/>
          <pc:sldMk cId="619226942" sldId="314"/>
        </pc:sldMkLst>
        <pc:spChg chg="mod">
          <ac:chgData name="Amanda Weaver" userId="6e4f2a05-5295-4e7e-bab9-a43623b7219c" providerId="ADAL" clId="{CCBF8D08-8BDE-447D-ABF9-A8E05905AD80}" dt="2022-12-08T09:06:57.383" v="1206" actId="20577"/>
          <ac:spMkLst>
            <pc:docMk/>
            <pc:sldMk cId="619226942" sldId="314"/>
            <ac:spMk id="3" creationId="{AF0A2571-F67E-AE26-1B78-D8199660302F}"/>
          </ac:spMkLst>
        </pc:spChg>
      </pc:sldChg>
      <pc:sldChg chg="modSp new mod">
        <pc:chgData name="Amanda Weaver" userId="6e4f2a05-5295-4e7e-bab9-a43623b7219c" providerId="ADAL" clId="{CCBF8D08-8BDE-447D-ABF9-A8E05905AD80}" dt="2022-12-07T16:52:12.281" v="632" actId="20577"/>
        <pc:sldMkLst>
          <pc:docMk/>
          <pc:sldMk cId="3883714207" sldId="316"/>
        </pc:sldMkLst>
        <pc:spChg chg="mod">
          <ac:chgData name="Amanda Weaver" userId="6e4f2a05-5295-4e7e-bab9-a43623b7219c" providerId="ADAL" clId="{CCBF8D08-8BDE-447D-ABF9-A8E05905AD80}" dt="2022-12-07T16:52:12.281" v="632" actId="20577"/>
          <ac:spMkLst>
            <pc:docMk/>
            <pc:sldMk cId="3883714207" sldId="316"/>
            <ac:spMk id="2" creationId="{95E43CAF-E55A-F1BD-7033-20EFA1DA1456}"/>
          </ac:spMkLst>
        </pc:spChg>
      </pc:sldChg>
      <pc:sldChg chg="addSp modSp new mod">
        <pc:chgData name="Amanda Weaver" userId="6e4f2a05-5295-4e7e-bab9-a43623b7219c" providerId="ADAL" clId="{CCBF8D08-8BDE-447D-ABF9-A8E05905AD80}" dt="2022-12-08T11:57:35.446" v="1356" actId="1076"/>
        <pc:sldMkLst>
          <pc:docMk/>
          <pc:sldMk cId="1141634635" sldId="317"/>
        </pc:sldMkLst>
        <pc:spChg chg="mod">
          <ac:chgData name="Amanda Weaver" userId="6e4f2a05-5295-4e7e-bab9-a43623b7219c" providerId="ADAL" clId="{CCBF8D08-8BDE-447D-ABF9-A8E05905AD80}" dt="2022-12-08T10:52:48.405" v="1283" actId="21"/>
          <ac:spMkLst>
            <pc:docMk/>
            <pc:sldMk cId="1141634635" sldId="317"/>
            <ac:spMk id="2" creationId="{E2FDACE0-D87C-8A3E-6C42-D7F61E5DE24C}"/>
          </ac:spMkLst>
        </pc:spChg>
        <pc:spChg chg="mod">
          <ac:chgData name="Amanda Weaver" userId="6e4f2a05-5295-4e7e-bab9-a43623b7219c" providerId="ADAL" clId="{CCBF8D08-8BDE-447D-ABF9-A8E05905AD80}" dt="2022-12-08T10:55:21.569" v="1305"/>
          <ac:spMkLst>
            <pc:docMk/>
            <pc:sldMk cId="1141634635" sldId="317"/>
            <ac:spMk id="3" creationId="{A08149C5-050C-4AD5-A21A-15596E4A39DD}"/>
          </ac:spMkLst>
        </pc:spChg>
        <pc:spChg chg="add mod">
          <ac:chgData name="Amanda Weaver" userId="6e4f2a05-5295-4e7e-bab9-a43623b7219c" providerId="ADAL" clId="{CCBF8D08-8BDE-447D-ABF9-A8E05905AD80}" dt="2022-12-08T10:54:55.200" v="1297" actId="14100"/>
          <ac:spMkLst>
            <pc:docMk/>
            <pc:sldMk cId="1141634635" sldId="317"/>
            <ac:spMk id="7" creationId="{D5420F04-608B-1B11-EACB-762AA2265A53}"/>
          </ac:spMkLst>
        </pc:spChg>
        <pc:spChg chg="add mod">
          <ac:chgData name="Amanda Weaver" userId="6e4f2a05-5295-4e7e-bab9-a43623b7219c" providerId="ADAL" clId="{CCBF8D08-8BDE-447D-ABF9-A8E05905AD80}" dt="2022-12-08T11:57:35.446" v="1356" actId="1076"/>
          <ac:spMkLst>
            <pc:docMk/>
            <pc:sldMk cId="1141634635" sldId="317"/>
            <ac:spMk id="8" creationId="{B5180308-82C1-59CA-0277-02EFB0E8D062}"/>
          </ac:spMkLst>
        </pc:spChg>
        <pc:picChg chg="add mod">
          <ac:chgData name="Amanda Weaver" userId="6e4f2a05-5295-4e7e-bab9-a43623b7219c" providerId="ADAL" clId="{CCBF8D08-8BDE-447D-ABF9-A8E05905AD80}" dt="2022-12-08T10:54:52.452" v="1296" actId="1076"/>
          <ac:picMkLst>
            <pc:docMk/>
            <pc:sldMk cId="1141634635" sldId="317"/>
            <ac:picMk id="5" creationId="{8E0267B7-0073-CB9E-D7AB-B1A74924D3A6}"/>
          </ac:picMkLst>
        </pc:picChg>
      </pc:sldChg>
      <pc:sldChg chg="addSp delSp modSp new del mod">
        <pc:chgData name="Amanda Weaver" userId="6e4f2a05-5295-4e7e-bab9-a43623b7219c" providerId="ADAL" clId="{CCBF8D08-8BDE-447D-ABF9-A8E05905AD80}" dt="2022-12-07T17:16:56.988" v="946" actId="47"/>
        <pc:sldMkLst>
          <pc:docMk/>
          <pc:sldMk cId="3139309187" sldId="317"/>
        </pc:sldMkLst>
        <pc:spChg chg="del mod">
          <ac:chgData name="Amanda Weaver" userId="6e4f2a05-5295-4e7e-bab9-a43623b7219c" providerId="ADAL" clId="{CCBF8D08-8BDE-447D-ABF9-A8E05905AD80}" dt="2022-12-07T16:57:17.556" v="735" actId="478"/>
          <ac:spMkLst>
            <pc:docMk/>
            <pc:sldMk cId="3139309187" sldId="317"/>
            <ac:spMk id="2" creationId="{B646A4A4-9D21-CC8E-71EB-8097C8E5D301}"/>
          </ac:spMkLst>
        </pc:spChg>
        <pc:spChg chg="mod">
          <ac:chgData name="Amanda Weaver" userId="6e4f2a05-5295-4e7e-bab9-a43623b7219c" providerId="ADAL" clId="{CCBF8D08-8BDE-447D-ABF9-A8E05905AD80}" dt="2022-12-07T17:09:11.523" v="937" actId="20577"/>
          <ac:spMkLst>
            <pc:docMk/>
            <pc:sldMk cId="3139309187" sldId="317"/>
            <ac:spMk id="3" creationId="{E1E01E73-833D-B360-EC6B-5A213DBAE072}"/>
          </ac:spMkLst>
        </pc:spChg>
        <pc:spChg chg="add mod">
          <ac:chgData name="Amanda Weaver" userId="6e4f2a05-5295-4e7e-bab9-a43623b7219c" providerId="ADAL" clId="{CCBF8D08-8BDE-447D-ABF9-A8E05905AD80}" dt="2022-12-07T17:09:16.569" v="938" actId="1076"/>
          <ac:spMkLst>
            <pc:docMk/>
            <pc:sldMk cId="3139309187" sldId="317"/>
            <ac:spMk id="4" creationId="{08036178-CDE5-0DCB-9C91-74FE2CF57C5E}"/>
          </ac:spMkLst>
        </pc:spChg>
        <pc:spChg chg="add del mod">
          <ac:chgData name="Amanda Weaver" userId="6e4f2a05-5295-4e7e-bab9-a43623b7219c" providerId="ADAL" clId="{CCBF8D08-8BDE-447D-ABF9-A8E05905AD80}" dt="2022-12-07T17:03:10.117" v="831" actId="478"/>
          <ac:spMkLst>
            <pc:docMk/>
            <pc:sldMk cId="3139309187" sldId="317"/>
            <ac:spMk id="10" creationId="{2A926497-DD86-8E92-2F9C-CEEAECD02488}"/>
          </ac:spMkLst>
        </pc:spChg>
        <pc:picChg chg="add del">
          <ac:chgData name="Amanda Weaver" userId="6e4f2a05-5295-4e7e-bab9-a43623b7219c" providerId="ADAL" clId="{CCBF8D08-8BDE-447D-ABF9-A8E05905AD80}" dt="2022-12-07T16:57:42.926" v="741"/>
          <ac:picMkLst>
            <pc:docMk/>
            <pc:sldMk cId="3139309187" sldId="317"/>
            <ac:picMk id="5" creationId="{8F715023-B13A-7732-0E46-FD010242DFE7}"/>
          </ac:picMkLst>
        </pc:picChg>
        <pc:picChg chg="add mod">
          <ac:chgData name="Amanda Weaver" userId="6e4f2a05-5295-4e7e-bab9-a43623b7219c" providerId="ADAL" clId="{CCBF8D08-8BDE-447D-ABF9-A8E05905AD80}" dt="2022-12-07T17:09:20.816" v="940" actId="1076"/>
          <ac:picMkLst>
            <pc:docMk/>
            <pc:sldMk cId="3139309187" sldId="317"/>
            <ac:picMk id="6" creationId="{C73454CC-E74D-3299-4D8C-8FE2F1A28E11}"/>
          </ac:picMkLst>
        </pc:picChg>
        <pc:picChg chg="add del mod">
          <ac:chgData name="Amanda Weaver" userId="6e4f2a05-5295-4e7e-bab9-a43623b7219c" providerId="ADAL" clId="{CCBF8D08-8BDE-447D-ABF9-A8E05905AD80}" dt="2022-12-07T17:16:41.682" v="943" actId="21"/>
          <ac:picMkLst>
            <pc:docMk/>
            <pc:sldMk cId="3139309187" sldId="317"/>
            <ac:picMk id="7" creationId="{1F82BB74-2A5A-8DD1-93AD-B7F03DCFFA0A}"/>
          </ac:picMkLst>
        </pc:picChg>
        <pc:picChg chg="add del mod">
          <ac:chgData name="Amanda Weaver" userId="6e4f2a05-5295-4e7e-bab9-a43623b7219c" providerId="ADAL" clId="{CCBF8D08-8BDE-447D-ABF9-A8E05905AD80}" dt="2022-12-07T17:08:24.023" v="902" actId="478"/>
          <ac:picMkLst>
            <pc:docMk/>
            <pc:sldMk cId="3139309187" sldId="317"/>
            <ac:picMk id="8" creationId="{92EB6B03-FC5E-29B8-C283-059990EFA056}"/>
          </ac:picMkLst>
        </pc:picChg>
      </pc:sldChg>
      <pc:sldChg chg="modSp new mod">
        <pc:chgData name="Amanda Weaver" userId="6e4f2a05-5295-4e7e-bab9-a43623b7219c" providerId="ADAL" clId="{CCBF8D08-8BDE-447D-ABF9-A8E05905AD80}" dt="2022-12-08T10:29:49.491" v="1238" actId="403"/>
        <pc:sldMkLst>
          <pc:docMk/>
          <pc:sldMk cId="1649286653" sldId="318"/>
        </pc:sldMkLst>
        <pc:spChg chg="mod">
          <ac:chgData name="Amanda Weaver" userId="6e4f2a05-5295-4e7e-bab9-a43623b7219c" providerId="ADAL" clId="{CCBF8D08-8BDE-447D-ABF9-A8E05905AD80}" dt="2022-12-08T10:29:49.491" v="1238" actId="403"/>
          <ac:spMkLst>
            <pc:docMk/>
            <pc:sldMk cId="1649286653" sldId="318"/>
            <ac:spMk id="2" creationId="{ECB8D911-442B-8744-529F-4E034D2FB4DB}"/>
          </ac:spMkLst>
        </pc:spChg>
      </pc:sldChg>
      <pc:sldChg chg="addSp delSp modSp new mod">
        <pc:chgData name="Amanda Weaver" userId="6e4f2a05-5295-4e7e-bab9-a43623b7219c" providerId="ADAL" clId="{CCBF8D08-8BDE-447D-ABF9-A8E05905AD80}" dt="2022-12-09T12:31:20.424" v="1375" actId="14100"/>
        <pc:sldMkLst>
          <pc:docMk/>
          <pc:sldMk cId="584560664" sldId="319"/>
        </pc:sldMkLst>
        <pc:spChg chg="mod">
          <ac:chgData name="Amanda Weaver" userId="6e4f2a05-5295-4e7e-bab9-a43623b7219c" providerId="ADAL" clId="{CCBF8D08-8BDE-447D-ABF9-A8E05905AD80}" dt="2022-12-08T10:59:35.511" v="1335" actId="20577"/>
          <ac:spMkLst>
            <pc:docMk/>
            <pc:sldMk cId="584560664" sldId="319"/>
            <ac:spMk id="2" creationId="{3FD3F6F5-5788-7A01-9375-AA15E35CE7E5}"/>
          </ac:spMkLst>
        </pc:spChg>
        <pc:spChg chg="mod">
          <ac:chgData name="Amanda Weaver" userId="6e4f2a05-5295-4e7e-bab9-a43623b7219c" providerId="ADAL" clId="{CCBF8D08-8BDE-447D-ABF9-A8E05905AD80}" dt="2022-12-08T10:40:15.114" v="1243" actId="20577"/>
          <ac:spMkLst>
            <pc:docMk/>
            <pc:sldMk cId="584560664" sldId="319"/>
            <ac:spMk id="3" creationId="{9E9FFA27-B64A-94E7-B143-DB14A483DA71}"/>
          </ac:spMkLst>
        </pc:spChg>
        <pc:picChg chg="add mod">
          <ac:chgData name="Amanda Weaver" userId="6e4f2a05-5295-4e7e-bab9-a43623b7219c" providerId="ADAL" clId="{CCBF8D08-8BDE-447D-ABF9-A8E05905AD80}" dt="2022-12-08T10:57:07.314" v="1314" actId="1076"/>
          <ac:picMkLst>
            <pc:docMk/>
            <pc:sldMk cId="584560664" sldId="319"/>
            <ac:picMk id="5" creationId="{0012B5AD-BE37-9F7C-CFDF-0E5EC2F9040F}"/>
          </ac:picMkLst>
        </pc:picChg>
        <pc:picChg chg="add mod">
          <ac:chgData name="Amanda Weaver" userId="6e4f2a05-5295-4e7e-bab9-a43623b7219c" providerId="ADAL" clId="{CCBF8D08-8BDE-447D-ABF9-A8E05905AD80}" dt="2022-12-08T10:59:39.693" v="1337" actId="1076"/>
          <ac:picMkLst>
            <pc:docMk/>
            <pc:sldMk cId="584560664" sldId="319"/>
            <ac:picMk id="7" creationId="{4A17C3E2-8EB8-63D0-42D7-2FF1D509CA88}"/>
          </ac:picMkLst>
        </pc:picChg>
        <pc:picChg chg="add del mod">
          <ac:chgData name="Amanda Weaver" userId="6e4f2a05-5295-4e7e-bab9-a43623b7219c" providerId="ADAL" clId="{CCBF8D08-8BDE-447D-ABF9-A8E05905AD80}" dt="2022-12-09T12:30:41.787" v="1368" actId="478"/>
          <ac:picMkLst>
            <pc:docMk/>
            <pc:sldMk cId="584560664" sldId="319"/>
            <ac:picMk id="9" creationId="{EE6CBB17-6620-4393-7834-B1A9EED90D0D}"/>
          </ac:picMkLst>
        </pc:picChg>
        <pc:picChg chg="add del mod">
          <ac:chgData name="Amanda Weaver" userId="6e4f2a05-5295-4e7e-bab9-a43623b7219c" providerId="ADAL" clId="{CCBF8D08-8BDE-447D-ABF9-A8E05905AD80}" dt="2022-12-08T11:00:23.938" v="1345" actId="478"/>
          <ac:picMkLst>
            <pc:docMk/>
            <pc:sldMk cId="584560664" sldId="319"/>
            <ac:picMk id="12" creationId="{C639CD88-2A52-49EF-6549-C2ADFF3DE162}"/>
          </ac:picMkLst>
        </pc:picChg>
        <pc:picChg chg="add mod">
          <ac:chgData name="Amanda Weaver" userId="6e4f2a05-5295-4e7e-bab9-a43623b7219c" providerId="ADAL" clId="{CCBF8D08-8BDE-447D-ABF9-A8E05905AD80}" dt="2022-12-09T12:31:16.401" v="1374" actId="1076"/>
          <ac:picMkLst>
            <pc:docMk/>
            <pc:sldMk cId="584560664" sldId="319"/>
            <ac:picMk id="16" creationId="{3E588141-5254-102C-EC7E-9630F261BEF4}"/>
          </ac:picMkLst>
        </pc:picChg>
        <pc:cxnChg chg="add mod">
          <ac:chgData name="Amanda Weaver" userId="6e4f2a05-5295-4e7e-bab9-a43623b7219c" providerId="ADAL" clId="{CCBF8D08-8BDE-447D-ABF9-A8E05905AD80}" dt="2022-12-08T11:00:05.966" v="1341" actId="1582"/>
          <ac:cxnSpMkLst>
            <pc:docMk/>
            <pc:sldMk cId="584560664" sldId="319"/>
            <ac:cxnSpMk id="11" creationId="{E56BA4ED-1589-9E57-8086-A9DF10382B61}"/>
          </ac:cxnSpMkLst>
        </pc:cxnChg>
        <pc:cxnChg chg="add mod">
          <ac:chgData name="Amanda Weaver" userId="6e4f2a05-5295-4e7e-bab9-a43623b7219c" providerId="ADAL" clId="{CCBF8D08-8BDE-447D-ABF9-A8E05905AD80}" dt="2022-12-09T12:31:20.424" v="1375" actId="14100"/>
          <ac:cxnSpMkLst>
            <pc:docMk/>
            <pc:sldMk cId="584560664" sldId="319"/>
            <ac:cxnSpMk id="14" creationId="{DA9615CD-5E07-D790-C7DA-F7E039C9B41A}"/>
          </ac:cxnSpMkLst>
        </pc:cxnChg>
      </pc:sldChg>
      <pc:sldChg chg="addSp modSp new mod">
        <pc:chgData name="Amanda Weaver" userId="6e4f2a05-5295-4e7e-bab9-a43623b7219c" providerId="ADAL" clId="{CCBF8D08-8BDE-447D-ABF9-A8E05905AD80}" dt="2022-12-09T12:27:33.757" v="1367" actId="1076"/>
        <pc:sldMkLst>
          <pc:docMk/>
          <pc:sldMk cId="2688907316" sldId="320"/>
        </pc:sldMkLst>
        <pc:spChg chg="mod">
          <ac:chgData name="Amanda Weaver" userId="6e4f2a05-5295-4e7e-bab9-a43623b7219c" providerId="ADAL" clId="{CCBF8D08-8BDE-447D-ABF9-A8E05905AD80}" dt="2022-12-09T12:27:27.933" v="1365" actId="20577"/>
          <ac:spMkLst>
            <pc:docMk/>
            <pc:sldMk cId="2688907316" sldId="320"/>
            <ac:spMk id="2" creationId="{A6018BEB-D3A8-9E58-12A9-6ED8D324632E}"/>
          </ac:spMkLst>
        </pc:spChg>
        <pc:spChg chg="mod">
          <ac:chgData name="Amanda Weaver" userId="6e4f2a05-5295-4e7e-bab9-a43623b7219c" providerId="ADAL" clId="{CCBF8D08-8BDE-447D-ABF9-A8E05905AD80}" dt="2022-12-08T10:42:04.240" v="1259" actId="1076"/>
          <ac:spMkLst>
            <pc:docMk/>
            <pc:sldMk cId="2688907316" sldId="320"/>
            <ac:spMk id="3" creationId="{8FF3C3BD-EAED-7D5D-B91B-7582845B83F1}"/>
          </ac:spMkLst>
        </pc:spChg>
        <pc:picChg chg="add mod">
          <ac:chgData name="Amanda Weaver" userId="6e4f2a05-5295-4e7e-bab9-a43623b7219c" providerId="ADAL" clId="{CCBF8D08-8BDE-447D-ABF9-A8E05905AD80}" dt="2022-12-09T12:25:24.017" v="1364" actId="1076"/>
          <ac:picMkLst>
            <pc:docMk/>
            <pc:sldMk cId="2688907316" sldId="320"/>
            <ac:picMk id="5" creationId="{0270B5AF-8F20-BC02-2FD9-F9E5AF3E7905}"/>
          </ac:picMkLst>
        </pc:picChg>
        <pc:picChg chg="add mod">
          <ac:chgData name="Amanda Weaver" userId="6e4f2a05-5295-4e7e-bab9-a43623b7219c" providerId="ADAL" clId="{CCBF8D08-8BDE-447D-ABF9-A8E05905AD80}" dt="2022-12-09T12:27:33.757" v="1367" actId="1076"/>
          <ac:picMkLst>
            <pc:docMk/>
            <pc:sldMk cId="2688907316" sldId="320"/>
            <ac:picMk id="7" creationId="{CE2BD08B-E0D6-F97C-EFEF-5030D319B130}"/>
          </ac:picMkLst>
        </pc:picChg>
      </pc:sldChg>
      <pc:sldChg chg="addSp modSp new mod modNotesTx">
        <pc:chgData name="Amanda Weaver" userId="6e4f2a05-5295-4e7e-bab9-a43623b7219c" providerId="ADAL" clId="{CCBF8D08-8BDE-447D-ABF9-A8E05905AD80}" dt="2022-12-09T12:57:33.466" v="1442"/>
        <pc:sldMkLst>
          <pc:docMk/>
          <pc:sldMk cId="3977151608" sldId="321"/>
        </pc:sldMkLst>
        <pc:spChg chg="mod">
          <ac:chgData name="Amanda Weaver" userId="6e4f2a05-5295-4e7e-bab9-a43623b7219c" providerId="ADAL" clId="{CCBF8D08-8BDE-447D-ABF9-A8E05905AD80}" dt="2022-12-09T12:45:56.982" v="1434" actId="20577"/>
          <ac:spMkLst>
            <pc:docMk/>
            <pc:sldMk cId="3977151608" sldId="321"/>
            <ac:spMk id="2" creationId="{906A8E02-6946-04A9-C84E-A77E23399607}"/>
          </ac:spMkLst>
        </pc:spChg>
        <pc:spChg chg="mod">
          <ac:chgData name="Amanda Weaver" userId="6e4f2a05-5295-4e7e-bab9-a43623b7219c" providerId="ADAL" clId="{CCBF8D08-8BDE-447D-ABF9-A8E05905AD80}" dt="2022-12-09T12:38:29.241" v="1384"/>
          <ac:spMkLst>
            <pc:docMk/>
            <pc:sldMk cId="3977151608" sldId="321"/>
            <ac:spMk id="3" creationId="{D386D17B-8107-F852-0082-11FC89B8288A}"/>
          </ac:spMkLst>
        </pc:spChg>
        <pc:spChg chg="add mod">
          <ac:chgData name="Amanda Weaver" userId="6e4f2a05-5295-4e7e-bab9-a43623b7219c" providerId="ADAL" clId="{CCBF8D08-8BDE-447D-ABF9-A8E05905AD80}" dt="2022-12-09T12:46:29.641" v="1437" actId="1076"/>
          <ac:spMkLst>
            <pc:docMk/>
            <pc:sldMk cId="3977151608" sldId="321"/>
            <ac:spMk id="13" creationId="{9FCEFE8F-56BC-9040-41D0-0F91AD76F371}"/>
          </ac:spMkLst>
        </pc:spChg>
        <pc:picChg chg="add mod modCrop">
          <ac:chgData name="Amanda Weaver" userId="6e4f2a05-5295-4e7e-bab9-a43623b7219c" providerId="ADAL" clId="{CCBF8D08-8BDE-447D-ABF9-A8E05905AD80}" dt="2022-12-09T12:46:26.334" v="1436" actId="1076"/>
          <ac:picMkLst>
            <pc:docMk/>
            <pc:sldMk cId="3977151608" sldId="321"/>
            <ac:picMk id="5" creationId="{495A6EBD-4447-5DED-741E-8104EB2849A1}"/>
          </ac:picMkLst>
        </pc:picChg>
        <pc:picChg chg="add mod">
          <ac:chgData name="Amanda Weaver" userId="6e4f2a05-5295-4e7e-bab9-a43623b7219c" providerId="ADAL" clId="{CCBF8D08-8BDE-447D-ABF9-A8E05905AD80}" dt="2022-12-09T12:46:36.765" v="1439" actId="1076"/>
          <ac:picMkLst>
            <pc:docMk/>
            <pc:sldMk cId="3977151608" sldId="321"/>
            <ac:picMk id="15" creationId="{20D94246-34ED-0C99-A262-202D7CEB2189}"/>
          </ac:picMkLst>
        </pc:picChg>
        <pc:cxnChg chg="add mod">
          <ac:chgData name="Amanda Weaver" userId="6e4f2a05-5295-4e7e-bab9-a43623b7219c" providerId="ADAL" clId="{CCBF8D08-8BDE-447D-ABF9-A8E05905AD80}" dt="2022-12-09T12:46:34.701" v="1438" actId="14100"/>
          <ac:cxnSpMkLst>
            <pc:docMk/>
            <pc:sldMk cId="3977151608" sldId="321"/>
            <ac:cxnSpMk id="7" creationId="{4276C696-AB6A-B7CC-7DAD-5A14FBEB6120}"/>
          </ac:cxnSpMkLst>
        </pc:cxnChg>
      </pc:sldChg>
      <pc:sldChg chg="addSp delSp modSp new mod modNotesTx">
        <pc:chgData name="Amanda Weaver" userId="6e4f2a05-5295-4e7e-bab9-a43623b7219c" providerId="ADAL" clId="{CCBF8D08-8BDE-447D-ABF9-A8E05905AD80}" dt="2022-12-09T13:04:02.613" v="1491" actId="20577"/>
        <pc:sldMkLst>
          <pc:docMk/>
          <pc:sldMk cId="2851971622" sldId="322"/>
        </pc:sldMkLst>
        <pc:spChg chg="mod">
          <ac:chgData name="Amanda Weaver" userId="6e4f2a05-5295-4e7e-bab9-a43623b7219c" providerId="ADAL" clId="{CCBF8D08-8BDE-447D-ABF9-A8E05905AD80}" dt="2022-12-09T13:00:35.970" v="1459" actId="6549"/>
          <ac:spMkLst>
            <pc:docMk/>
            <pc:sldMk cId="2851971622" sldId="322"/>
            <ac:spMk id="2" creationId="{1BDF6EE2-CE2F-648E-5DBB-F0EEA691E5D3}"/>
          </ac:spMkLst>
        </pc:spChg>
        <pc:spChg chg="mod">
          <ac:chgData name="Amanda Weaver" userId="6e4f2a05-5295-4e7e-bab9-a43623b7219c" providerId="ADAL" clId="{CCBF8D08-8BDE-447D-ABF9-A8E05905AD80}" dt="2022-12-09T13:04:02.613" v="1491" actId="20577"/>
          <ac:spMkLst>
            <pc:docMk/>
            <pc:sldMk cId="2851971622" sldId="322"/>
            <ac:spMk id="3" creationId="{C0FEBE68-B922-3C6B-68A8-618BC04D97E7}"/>
          </ac:spMkLst>
        </pc:spChg>
        <pc:picChg chg="add del mod">
          <ac:chgData name="Amanda Weaver" userId="6e4f2a05-5295-4e7e-bab9-a43623b7219c" providerId="ADAL" clId="{CCBF8D08-8BDE-447D-ABF9-A8E05905AD80}" dt="2022-12-09T13:02:37.992" v="1468" actId="478"/>
          <ac:picMkLst>
            <pc:docMk/>
            <pc:sldMk cId="2851971622" sldId="322"/>
            <ac:picMk id="5" creationId="{DF5D6C63-DEBA-D54D-9111-54ACCA1FA0D0}"/>
          </ac:picMkLst>
        </pc:picChg>
        <pc:picChg chg="add mod">
          <ac:chgData name="Amanda Weaver" userId="6e4f2a05-5295-4e7e-bab9-a43623b7219c" providerId="ADAL" clId="{CCBF8D08-8BDE-447D-ABF9-A8E05905AD80}" dt="2022-12-09T13:03:05.490" v="1473" actId="1076"/>
          <ac:picMkLst>
            <pc:docMk/>
            <pc:sldMk cId="2851971622" sldId="322"/>
            <ac:picMk id="7" creationId="{6BEF132C-8628-F69A-70F0-03B36BC14689}"/>
          </ac:picMkLst>
        </pc:picChg>
        <pc:picChg chg="add mod">
          <ac:chgData name="Amanda Weaver" userId="6e4f2a05-5295-4e7e-bab9-a43623b7219c" providerId="ADAL" clId="{CCBF8D08-8BDE-447D-ABF9-A8E05905AD80}" dt="2022-12-09T13:03:02.760" v="1472" actId="1076"/>
          <ac:picMkLst>
            <pc:docMk/>
            <pc:sldMk cId="2851971622" sldId="322"/>
            <ac:picMk id="9" creationId="{5C343F08-CFAD-89BB-E18F-5F1E0A8E6542}"/>
          </ac:picMkLst>
        </pc:picChg>
        <pc:picChg chg="add mod">
          <ac:chgData name="Amanda Weaver" userId="6e4f2a05-5295-4e7e-bab9-a43623b7219c" providerId="ADAL" clId="{CCBF8D08-8BDE-447D-ABF9-A8E05905AD80}" dt="2022-12-09T13:03:01.421" v="1471" actId="14100"/>
          <ac:picMkLst>
            <pc:docMk/>
            <pc:sldMk cId="2851971622" sldId="322"/>
            <ac:picMk id="11" creationId="{A86CD3F1-D1AB-DA6D-8728-F3155C3EBCA8}"/>
          </ac:picMkLst>
        </pc:picChg>
      </pc:sldChg>
      <pc:sldChg chg="new">
        <pc:chgData name="Amanda Weaver" userId="6e4f2a05-5295-4e7e-bab9-a43623b7219c" providerId="ADAL" clId="{CCBF8D08-8BDE-447D-ABF9-A8E05905AD80}" dt="2022-12-08T11:50:39.476" v="1352" actId="680"/>
        <pc:sldMkLst>
          <pc:docMk/>
          <pc:sldMk cId="424949611" sldId="323"/>
        </pc:sldMkLst>
      </pc:sldChg>
      <pc:sldChg chg="new ord">
        <pc:chgData name="Amanda Weaver" userId="6e4f2a05-5295-4e7e-bab9-a43623b7219c" providerId="ADAL" clId="{CCBF8D08-8BDE-447D-ABF9-A8E05905AD80}" dt="2022-12-12T08:58:33.769" v="1494"/>
        <pc:sldMkLst>
          <pc:docMk/>
          <pc:sldMk cId="3535271654" sldId="324"/>
        </pc:sldMkLst>
      </pc:sldChg>
      <pc:sldChg chg="new del ord">
        <pc:chgData name="Amanda Weaver" userId="6e4f2a05-5295-4e7e-bab9-a43623b7219c" providerId="ADAL" clId="{CCBF8D08-8BDE-447D-ABF9-A8E05905AD80}" dt="2022-12-15T14:00:59.240" v="1531" actId="2696"/>
        <pc:sldMkLst>
          <pc:docMk/>
          <pc:sldMk cId="3217283702" sldId="325"/>
        </pc:sldMkLst>
      </pc:sldChg>
      <pc:sldChg chg="modSp new mod">
        <pc:chgData name="Amanda Weaver" userId="6e4f2a05-5295-4e7e-bab9-a43623b7219c" providerId="ADAL" clId="{CCBF8D08-8BDE-447D-ABF9-A8E05905AD80}" dt="2022-12-12T09:09:32.496" v="1524" actId="20577"/>
        <pc:sldMkLst>
          <pc:docMk/>
          <pc:sldMk cId="4136466527" sldId="326"/>
        </pc:sldMkLst>
        <pc:spChg chg="mod">
          <ac:chgData name="Amanda Weaver" userId="6e4f2a05-5295-4e7e-bab9-a43623b7219c" providerId="ADAL" clId="{CCBF8D08-8BDE-447D-ABF9-A8E05905AD80}" dt="2022-12-12T09:09:32.496" v="1524" actId="20577"/>
          <ac:spMkLst>
            <pc:docMk/>
            <pc:sldMk cId="4136466527" sldId="326"/>
            <ac:spMk id="2" creationId="{1BB86582-F138-0FA7-4DCF-F00A32712A19}"/>
          </ac:spMkLst>
        </pc:spChg>
      </pc:sldChg>
      <pc:sldChg chg="addSp delSp modSp new mod modClrScheme chgLayout">
        <pc:chgData name="Amanda Weaver" userId="6e4f2a05-5295-4e7e-bab9-a43623b7219c" providerId="ADAL" clId="{CCBF8D08-8BDE-447D-ABF9-A8E05905AD80}" dt="2022-12-12T09:09:48.796" v="1528" actId="700"/>
        <pc:sldMkLst>
          <pc:docMk/>
          <pc:sldMk cId="2595424169" sldId="327"/>
        </pc:sldMkLst>
        <pc:spChg chg="del mod ord">
          <ac:chgData name="Amanda Weaver" userId="6e4f2a05-5295-4e7e-bab9-a43623b7219c" providerId="ADAL" clId="{CCBF8D08-8BDE-447D-ABF9-A8E05905AD80}" dt="2022-12-12T09:09:48.796" v="1528" actId="700"/>
          <ac:spMkLst>
            <pc:docMk/>
            <pc:sldMk cId="2595424169" sldId="327"/>
            <ac:spMk id="2" creationId="{27614CA6-59A0-E761-C801-AEBCBCE378F9}"/>
          </ac:spMkLst>
        </pc:spChg>
        <pc:spChg chg="add mod ord">
          <ac:chgData name="Amanda Weaver" userId="6e4f2a05-5295-4e7e-bab9-a43623b7219c" providerId="ADAL" clId="{CCBF8D08-8BDE-447D-ABF9-A8E05905AD80}" dt="2022-12-12T09:09:48.796" v="1528" actId="700"/>
          <ac:spMkLst>
            <pc:docMk/>
            <pc:sldMk cId="2595424169" sldId="327"/>
            <ac:spMk id="3" creationId="{7483C2E7-34BB-42A9-BE72-72777BB9C991}"/>
          </ac:spMkLst>
        </pc:spChg>
        <pc:spChg chg="add mod ord">
          <ac:chgData name="Amanda Weaver" userId="6e4f2a05-5295-4e7e-bab9-a43623b7219c" providerId="ADAL" clId="{CCBF8D08-8BDE-447D-ABF9-A8E05905AD80}" dt="2022-12-12T09:09:48.796" v="1528" actId="700"/>
          <ac:spMkLst>
            <pc:docMk/>
            <pc:sldMk cId="2595424169" sldId="327"/>
            <ac:spMk id="4" creationId="{A876FD41-2B43-05BE-11F4-E11631B766A7}"/>
          </ac:spMkLst>
        </pc:spChg>
      </pc:sldChg>
      <pc:sldChg chg="addSp delSp modSp new mod modClrScheme chgLayout">
        <pc:chgData name="Amanda Weaver" userId="6e4f2a05-5295-4e7e-bab9-a43623b7219c" providerId="ADAL" clId="{CCBF8D08-8BDE-447D-ABF9-A8E05905AD80}" dt="2022-12-12T09:09:43.740" v="1527" actId="700"/>
        <pc:sldMkLst>
          <pc:docMk/>
          <pc:sldMk cId="1767847339" sldId="328"/>
        </pc:sldMkLst>
        <pc:spChg chg="del mod ord">
          <ac:chgData name="Amanda Weaver" userId="6e4f2a05-5295-4e7e-bab9-a43623b7219c" providerId="ADAL" clId="{CCBF8D08-8BDE-447D-ABF9-A8E05905AD80}" dt="2022-12-12T09:09:43.740" v="1527" actId="700"/>
          <ac:spMkLst>
            <pc:docMk/>
            <pc:sldMk cId="1767847339" sldId="328"/>
            <ac:spMk id="2" creationId="{63621073-9B13-7AE4-2576-94031D5A2EE2}"/>
          </ac:spMkLst>
        </pc:spChg>
        <pc:spChg chg="add mod ord">
          <ac:chgData name="Amanda Weaver" userId="6e4f2a05-5295-4e7e-bab9-a43623b7219c" providerId="ADAL" clId="{CCBF8D08-8BDE-447D-ABF9-A8E05905AD80}" dt="2022-12-12T09:09:43.740" v="1527" actId="700"/>
          <ac:spMkLst>
            <pc:docMk/>
            <pc:sldMk cId="1767847339" sldId="328"/>
            <ac:spMk id="3" creationId="{9D96D63A-8FE6-295B-0850-C72CA6C82C44}"/>
          </ac:spMkLst>
        </pc:spChg>
        <pc:spChg chg="add mod ord">
          <ac:chgData name="Amanda Weaver" userId="6e4f2a05-5295-4e7e-bab9-a43623b7219c" providerId="ADAL" clId="{CCBF8D08-8BDE-447D-ABF9-A8E05905AD80}" dt="2022-12-12T09:09:43.740" v="1527" actId="700"/>
          <ac:spMkLst>
            <pc:docMk/>
            <pc:sldMk cId="1767847339" sldId="328"/>
            <ac:spMk id="4" creationId="{1AD30F57-CC45-0027-6B29-14EF6B3BEEE2}"/>
          </ac:spMkLst>
        </pc:spChg>
      </pc:sldChg>
    </pc:docChg>
  </pc:docChgLst>
  <pc:docChgLst>
    <pc:chgData name="Vinita Silaparasetty" userId="S::vinitas@justit.co.uk::23a627d4-2336-43bb-8521-fe23304def7a" providerId="AD" clId="Web-{27B78C83-00EE-7E45-83A4-B2969508C195}"/>
    <pc:docChg chg="modSld">
      <pc:chgData name="Vinita Silaparasetty" userId="S::vinitas@justit.co.uk::23a627d4-2336-43bb-8521-fe23304def7a" providerId="AD" clId="Web-{27B78C83-00EE-7E45-83A4-B2969508C195}" dt="2023-01-19T14:01:49.017" v="4" actId="1076"/>
      <pc:docMkLst>
        <pc:docMk/>
      </pc:docMkLst>
      <pc:sldChg chg="modSp">
        <pc:chgData name="Vinita Silaparasetty" userId="S::vinitas@justit.co.uk::23a627d4-2336-43bb-8521-fe23304def7a" providerId="AD" clId="Web-{27B78C83-00EE-7E45-83A4-B2969508C195}" dt="2023-01-19T13:58:41.574" v="1" actId="1076"/>
        <pc:sldMkLst>
          <pc:docMk/>
          <pc:sldMk cId="3693907307" sldId="295"/>
        </pc:sldMkLst>
        <pc:picChg chg="mod">
          <ac:chgData name="Vinita Silaparasetty" userId="S::vinitas@justit.co.uk::23a627d4-2336-43bb-8521-fe23304def7a" providerId="AD" clId="Web-{27B78C83-00EE-7E45-83A4-B2969508C195}" dt="2023-01-19T13:58:41.574" v="1" actId="1076"/>
          <ac:picMkLst>
            <pc:docMk/>
            <pc:sldMk cId="3693907307" sldId="295"/>
            <ac:picMk id="6" creationId="{D44F1CAC-5843-9D2A-3F92-B3651B7994B0}"/>
          </ac:picMkLst>
        </pc:picChg>
      </pc:sldChg>
      <pc:sldChg chg="modSp">
        <pc:chgData name="Vinita Silaparasetty" userId="S::vinitas@justit.co.uk::23a627d4-2336-43bb-8521-fe23304def7a" providerId="AD" clId="Web-{27B78C83-00EE-7E45-83A4-B2969508C195}" dt="2023-01-19T14:01:49.017" v="4" actId="1076"/>
        <pc:sldMkLst>
          <pc:docMk/>
          <pc:sldMk cId="135960738" sldId="296"/>
        </pc:sldMkLst>
        <pc:spChg chg="mod">
          <ac:chgData name="Vinita Silaparasetty" userId="S::vinitas@justit.co.uk::23a627d4-2336-43bb-8521-fe23304def7a" providerId="AD" clId="Web-{27B78C83-00EE-7E45-83A4-B2969508C195}" dt="2023-01-19T14:01:47.298" v="3" actId="20577"/>
          <ac:spMkLst>
            <pc:docMk/>
            <pc:sldMk cId="135960738" sldId="296"/>
            <ac:spMk id="2" creationId="{C3CDCFF9-3836-2B7B-01CB-0F8F9437B0AA}"/>
          </ac:spMkLst>
        </pc:spChg>
        <pc:picChg chg="mod">
          <ac:chgData name="Vinita Silaparasetty" userId="S::vinitas@justit.co.uk::23a627d4-2336-43bb-8521-fe23304def7a" providerId="AD" clId="Web-{27B78C83-00EE-7E45-83A4-B2969508C195}" dt="2023-01-19T14:01:49.017" v="4" actId="1076"/>
          <ac:picMkLst>
            <pc:docMk/>
            <pc:sldMk cId="135960738" sldId="296"/>
            <ac:picMk id="5" creationId="{C775512A-A2B7-ADA4-587D-72138A9F183F}"/>
          </ac:picMkLst>
        </pc:picChg>
      </pc:sldChg>
    </pc:docChg>
  </pc:docChgLst>
  <pc:docChgLst>
    <pc:chgData name="Yusuf Satilmis" userId="a3e4faa8-c8db-46ed-9760-fe878fd9015c" providerId="ADAL" clId="{58443FA2-6BF1-41C0-ACEE-996680025682}"/>
    <pc:docChg chg="undo redo custSel addSld delSld modSld sldOrd">
      <pc:chgData name="Yusuf Satilmis" userId="a3e4faa8-c8db-46ed-9760-fe878fd9015c" providerId="ADAL" clId="{58443FA2-6BF1-41C0-ACEE-996680025682}" dt="2023-05-22T17:26:56.699" v="1118" actId="1036"/>
      <pc:docMkLst>
        <pc:docMk/>
      </pc:docMkLst>
      <pc:sldChg chg="modSp mod">
        <pc:chgData name="Yusuf Satilmis" userId="a3e4faa8-c8db-46ed-9760-fe878fd9015c" providerId="ADAL" clId="{58443FA2-6BF1-41C0-ACEE-996680025682}" dt="2023-05-22T17:12:31.966" v="959" actId="20577"/>
        <pc:sldMkLst>
          <pc:docMk/>
          <pc:sldMk cId="561203950" sldId="258"/>
        </pc:sldMkLst>
        <pc:spChg chg="mod">
          <ac:chgData name="Yusuf Satilmis" userId="a3e4faa8-c8db-46ed-9760-fe878fd9015c" providerId="ADAL" clId="{58443FA2-6BF1-41C0-ACEE-996680025682}" dt="2023-05-22T17:12:31.966" v="959" actId="20577"/>
          <ac:spMkLst>
            <pc:docMk/>
            <pc:sldMk cId="561203950" sldId="258"/>
            <ac:spMk id="2" creationId="{3F81CAF4-EC20-8950-6778-1C4C77606844}"/>
          </ac:spMkLst>
        </pc:spChg>
        <pc:spChg chg="mod">
          <ac:chgData name="Yusuf Satilmis" userId="a3e4faa8-c8db-46ed-9760-fe878fd9015c" providerId="ADAL" clId="{58443FA2-6BF1-41C0-ACEE-996680025682}" dt="2023-05-22T17:12:22.850" v="956" actId="27636"/>
          <ac:spMkLst>
            <pc:docMk/>
            <pc:sldMk cId="561203950" sldId="258"/>
            <ac:spMk id="3" creationId="{E51C5B99-5D50-44C9-EA19-469F13ABCD23}"/>
          </ac:spMkLst>
        </pc:spChg>
      </pc:sldChg>
      <pc:sldChg chg="del">
        <pc:chgData name="Yusuf Satilmis" userId="a3e4faa8-c8db-46ed-9760-fe878fd9015c" providerId="ADAL" clId="{58443FA2-6BF1-41C0-ACEE-996680025682}" dt="2023-05-22T16:37:01.943" v="214" actId="2696"/>
        <pc:sldMkLst>
          <pc:docMk/>
          <pc:sldMk cId="1088928624" sldId="283"/>
        </pc:sldMkLst>
      </pc:sldChg>
      <pc:sldChg chg="modSp mod">
        <pc:chgData name="Yusuf Satilmis" userId="a3e4faa8-c8db-46ed-9760-fe878fd9015c" providerId="ADAL" clId="{58443FA2-6BF1-41C0-ACEE-996680025682}" dt="2023-05-22T16:09:53.855" v="85" actId="1076"/>
        <pc:sldMkLst>
          <pc:docMk/>
          <pc:sldMk cId="701875470" sldId="285"/>
        </pc:sldMkLst>
        <pc:spChg chg="mod">
          <ac:chgData name="Yusuf Satilmis" userId="a3e4faa8-c8db-46ed-9760-fe878fd9015c" providerId="ADAL" clId="{58443FA2-6BF1-41C0-ACEE-996680025682}" dt="2023-05-22T16:07:34.892" v="74" actId="1076"/>
          <ac:spMkLst>
            <pc:docMk/>
            <pc:sldMk cId="701875470" sldId="285"/>
            <ac:spMk id="10" creationId="{7720EE49-B1BF-0B1A-D9BB-75EBB46BEE36}"/>
          </ac:spMkLst>
        </pc:spChg>
        <pc:spChg chg="mod">
          <ac:chgData name="Yusuf Satilmis" userId="a3e4faa8-c8db-46ed-9760-fe878fd9015c" providerId="ADAL" clId="{58443FA2-6BF1-41C0-ACEE-996680025682}" dt="2023-05-22T16:09:53.855" v="85" actId="1076"/>
          <ac:spMkLst>
            <pc:docMk/>
            <pc:sldMk cId="701875470" sldId="285"/>
            <ac:spMk id="11" creationId="{63A53FA8-3AA1-9436-A366-15680EFA3B0F}"/>
          </ac:spMkLst>
        </pc:spChg>
        <pc:picChg chg="mod">
          <ac:chgData name="Yusuf Satilmis" userId="a3e4faa8-c8db-46ed-9760-fe878fd9015c" providerId="ADAL" clId="{58443FA2-6BF1-41C0-ACEE-996680025682}" dt="2023-05-22T16:07:37.486" v="76" actId="1076"/>
          <ac:picMkLst>
            <pc:docMk/>
            <pc:sldMk cId="701875470" sldId="285"/>
            <ac:picMk id="17" creationId="{E0B8CC73-CD1D-1980-81D8-B7A3E2FDD212}"/>
          </ac:picMkLst>
        </pc:picChg>
      </pc:sldChg>
      <pc:sldChg chg="ord">
        <pc:chgData name="Yusuf Satilmis" userId="a3e4faa8-c8db-46ed-9760-fe878fd9015c" providerId="ADAL" clId="{58443FA2-6BF1-41C0-ACEE-996680025682}" dt="2023-05-22T16:36:59.257" v="213"/>
        <pc:sldMkLst>
          <pc:docMk/>
          <pc:sldMk cId="3883714207" sldId="316"/>
        </pc:sldMkLst>
      </pc:sldChg>
      <pc:sldChg chg="modSp mod">
        <pc:chgData name="Yusuf Satilmis" userId="a3e4faa8-c8db-46ed-9760-fe878fd9015c" providerId="ADAL" clId="{58443FA2-6BF1-41C0-ACEE-996680025682}" dt="2023-05-22T16:10:55.741" v="95" actId="113"/>
        <pc:sldMkLst>
          <pc:docMk/>
          <pc:sldMk cId="4038553605" sldId="322"/>
        </pc:sldMkLst>
        <pc:spChg chg="mod">
          <ac:chgData name="Yusuf Satilmis" userId="a3e4faa8-c8db-46ed-9760-fe878fd9015c" providerId="ADAL" clId="{58443FA2-6BF1-41C0-ACEE-996680025682}" dt="2023-05-22T16:10:55.741" v="95" actId="113"/>
          <ac:spMkLst>
            <pc:docMk/>
            <pc:sldMk cId="4038553605" sldId="322"/>
            <ac:spMk id="2" creationId="{BC5E4BBC-5C42-2CD5-5392-429A9D9F8016}"/>
          </ac:spMkLst>
        </pc:spChg>
      </pc:sldChg>
      <pc:sldChg chg="ord">
        <pc:chgData name="Yusuf Satilmis" userId="a3e4faa8-c8db-46ed-9760-fe878fd9015c" providerId="ADAL" clId="{58443FA2-6BF1-41C0-ACEE-996680025682}" dt="2023-05-22T16:30:39.559" v="143"/>
        <pc:sldMkLst>
          <pc:docMk/>
          <pc:sldMk cId="3377346213" sldId="326"/>
        </pc:sldMkLst>
      </pc:sldChg>
      <pc:sldChg chg="addSp delSp modSp mod">
        <pc:chgData name="Yusuf Satilmis" userId="a3e4faa8-c8db-46ed-9760-fe878fd9015c" providerId="ADAL" clId="{58443FA2-6BF1-41C0-ACEE-996680025682}" dt="2023-05-22T17:26:56.699" v="1118" actId="1036"/>
        <pc:sldMkLst>
          <pc:docMk/>
          <pc:sldMk cId="3156549228" sldId="327"/>
        </pc:sldMkLst>
        <pc:spChg chg="mod">
          <ac:chgData name="Yusuf Satilmis" userId="a3e4faa8-c8db-46ed-9760-fe878fd9015c" providerId="ADAL" clId="{58443FA2-6BF1-41C0-ACEE-996680025682}" dt="2023-05-22T17:26:49.618" v="1109" actId="1035"/>
          <ac:spMkLst>
            <pc:docMk/>
            <pc:sldMk cId="3156549228" sldId="327"/>
            <ac:spMk id="9" creationId="{62535BB1-B0A7-A9A1-2A9A-2077897BFAD0}"/>
          </ac:spMkLst>
        </pc:spChg>
        <pc:graphicFrameChg chg="del mod modGraphic">
          <ac:chgData name="Yusuf Satilmis" userId="a3e4faa8-c8db-46ed-9760-fe878fd9015c" providerId="ADAL" clId="{58443FA2-6BF1-41C0-ACEE-996680025682}" dt="2023-05-22T16:27:29.673" v="102" actId="478"/>
          <ac:graphicFrameMkLst>
            <pc:docMk/>
            <pc:sldMk cId="3156549228" sldId="327"/>
            <ac:graphicFrameMk id="8" creationId="{1B82AA4A-332B-63EB-2979-CB0785AD392F}"/>
          </ac:graphicFrameMkLst>
        </pc:graphicFrameChg>
        <pc:picChg chg="add mod">
          <ac:chgData name="Yusuf Satilmis" userId="a3e4faa8-c8db-46ed-9760-fe878fd9015c" providerId="ADAL" clId="{58443FA2-6BF1-41C0-ACEE-996680025682}" dt="2023-05-22T17:26:56.699" v="1118" actId="1036"/>
          <ac:picMkLst>
            <pc:docMk/>
            <pc:sldMk cId="3156549228" sldId="327"/>
            <ac:picMk id="4" creationId="{B551487D-17B7-2324-206B-8D97F221C451}"/>
          </ac:picMkLst>
        </pc:picChg>
        <pc:picChg chg="del">
          <ac:chgData name="Yusuf Satilmis" userId="a3e4faa8-c8db-46ed-9760-fe878fd9015c" providerId="ADAL" clId="{58443FA2-6BF1-41C0-ACEE-996680025682}" dt="2023-05-22T16:28:25.156" v="112" actId="478"/>
          <ac:picMkLst>
            <pc:docMk/>
            <pc:sldMk cId="3156549228" sldId="327"/>
            <ac:picMk id="6" creationId="{11E9A9E0-C3B7-8311-F048-86BF50781B2A}"/>
          </ac:picMkLst>
        </pc:picChg>
      </pc:sldChg>
      <pc:sldChg chg="addSp delSp modSp mod">
        <pc:chgData name="Yusuf Satilmis" userId="a3e4faa8-c8db-46ed-9760-fe878fd9015c" providerId="ADAL" clId="{58443FA2-6BF1-41C0-ACEE-996680025682}" dt="2023-05-22T16:14:48.993" v="101" actId="478"/>
        <pc:sldMkLst>
          <pc:docMk/>
          <pc:sldMk cId="1252388376" sldId="330"/>
        </pc:sldMkLst>
        <pc:spChg chg="add del mod">
          <ac:chgData name="Yusuf Satilmis" userId="a3e4faa8-c8db-46ed-9760-fe878fd9015c" providerId="ADAL" clId="{58443FA2-6BF1-41C0-ACEE-996680025682}" dt="2023-05-22T16:14:48.993" v="101" actId="478"/>
          <ac:spMkLst>
            <pc:docMk/>
            <pc:sldMk cId="1252388376" sldId="330"/>
            <ac:spMk id="8" creationId="{3FCFC6AB-05C6-213D-3330-479845A9C5A2}"/>
          </ac:spMkLst>
        </pc:spChg>
        <pc:spChg chg="add del">
          <ac:chgData name="Yusuf Satilmis" userId="a3e4faa8-c8db-46ed-9760-fe878fd9015c" providerId="ADAL" clId="{58443FA2-6BF1-41C0-ACEE-996680025682}" dt="2023-05-22T16:14:48.677" v="100" actId="478"/>
          <ac:spMkLst>
            <pc:docMk/>
            <pc:sldMk cId="1252388376" sldId="330"/>
            <ac:spMk id="9" creationId="{A3757A01-1E03-BFAA-3005-B4444B6D98F1}"/>
          </ac:spMkLst>
        </pc:spChg>
        <pc:spChg chg="add del">
          <ac:chgData name="Yusuf Satilmis" userId="a3e4faa8-c8db-46ed-9760-fe878fd9015c" providerId="ADAL" clId="{58443FA2-6BF1-41C0-ACEE-996680025682}" dt="2023-05-22T16:14:48.443" v="99" actId="478"/>
          <ac:spMkLst>
            <pc:docMk/>
            <pc:sldMk cId="1252388376" sldId="330"/>
            <ac:spMk id="10" creationId="{4DFFB1BF-3E56-C73F-2D75-27A1FF3662C8}"/>
          </ac:spMkLst>
        </pc:spChg>
      </pc:sldChg>
      <pc:sldChg chg="ord">
        <pc:chgData name="Yusuf Satilmis" userId="a3e4faa8-c8db-46ed-9760-fe878fd9015c" providerId="ADAL" clId="{58443FA2-6BF1-41C0-ACEE-996680025682}" dt="2023-05-22T16:30:43.994" v="147"/>
        <pc:sldMkLst>
          <pc:docMk/>
          <pc:sldMk cId="4265334377" sldId="334"/>
        </pc:sldMkLst>
      </pc:sldChg>
      <pc:sldChg chg="addSp delSp modSp new mod ord modTransition addAnim delAnim modAnim modNotesTx">
        <pc:chgData name="Yusuf Satilmis" userId="a3e4faa8-c8db-46ed-9760-fe878fd9015c" providerId="ADAL" clId="{58443FA2-6BF1-41C0-ACEE-996680025682}" dt="2023-05-22T17:26:49.414" v="1108"/>
        <pc:sldMkLst>
          <pc:docMk/>
          <pc:sldMk cId="3493851753" sldId="335"/>
        </pc:sldMkLst>
        <pc:spChg chg="mod">
          <ac:chgData name="Yusuf Satilmis" userId="a3e4faa8-c8db-46ed-9760-fe878fd9015c" providerId="ADAL" clId="{58443FA2-6BF1-41C0-ACEE-996680025682}" dt="2023-05-22T17:16:45.628" v="1013" actId="1037"/>
          <ac:spMkLst>
            <pc:docMk/>
            <pc:sldMk cId="3493851753" sldId="335"/>
            <ac:spMk id="2" creationId="{ED9D59CF-AFDE-B5B6-3BEB-FBA3A9EF108C}"/>
          </ac:spMkLst>
        </pc:spChg>
        <pc:spChg chg="add del mod">
          <ac:chgData name="Yusuf Satilmis" userId="a3e4faa8-c8db-46ed-9760-fe878fd9015c" providerId="ADAL" clId="{58443FA2-6BF1-41C0-ACEE-996680025682}" dt="2023-05-22T16:35:21.162" v="170" actId="478"/>
          <ac:spMkLst>
            <pc:docMk/>
            <pc:sldMk cId="3493851753" sldId="335"/>
            <ac:spMk id="4" creationId="{883CE7C4-2B48-C8DD-401B-B5EAD0B82144}"/>
          </ac:spMkLst>
        </pc:spChg>
        <pc:spChg chg="add del mod">
          <ac:chgData name="Yusuf Satilmis" userId="a3e4faa8-c8db-46ed-9760-fe878fd9015c" providerId="ADAL" clId="{58443FA2-6BF1-41C0-ACEE-996680025682}" dt="2023-05-22T17:26:48.488" v="1103" actId="478"/>
          <ac:spMkLst>
            <pc:docMk/>
            <pc:sldMk cId="3493851753" sldId="335"/>
            <ac:spMk id="6" creationId="{6254CC49-904A-4BE1-BE75-9104CB6632AB}"/>
          </ac:spMkLst>
        </pc:spChg>
        <pc:spChg chg="add mod">
          <ac:chgData name="Yusuf Satilmis" userId="a3e4faa8-c8db-46ed-9760-fe878fd9015c" providerId="ADAL" clId="{58443FA2-6BF1-41C0-ACEE-996680025682}" dt="2023-05-22T17:26:49.037" v="1106" actId="113"/>
          <ac:spMkLst>
            <pc:docMk/>
            <pc:sldMk cId="3493851753" sldId="335"/>
            <ac:spMk id="8" creationId="{89FCD3E1-33F7-C697-3509-6D584A9FFA8D}"/>
          </ac:spMkLst>
        </pc:spChg>
        <pc:picChg chg="add mod">
          <ac:chgData name="Yusuf Satilmis" userId="a3e4faa8-c8db-46ed-9760-fe878fd9015c" providerId="ADAL" clId="{58443FA2-6BF1-41C0-ACEE-996680025682}" dt="2023-05-22T16:36:35.488" v="195" actId="14100"/>
          <ac:picMkLst>
            <pc:docMk/>
            <pc:sldMk cId="3493851753" sldId="335"/>
            <ac:picMk id="1026" creationId="{5346DCD8-7568-DA92-D9B9-5EBEDE0AD9E9}"/>
          </ac:picMkLst>
        </pc:picChg>
      </pc:sldChg>
      <pc:sldChg chg="addSp delSp modSp new mod ord modNotesTx">
        <pc:chgData name="Yusuf Satilmis" userId="a3e4faa8-c8db-46ed-9760-fe878fd9015c" providerId="ADAL" clId="{58443FA2-6BF1-41C0-ACEE-996680025682}" dt="2023-05-22T16:41:59.601" v="247"/>
        <pc:sldMkLst>
          <pc:docMk/>
          <pc:sldMk cId="1153671986" sldId="336"/>
        </pc:sldMkLst>
        <pc:spChg chg="add del mod">
          <ac:chgData name="Yusuf Satilmis" userId="a3e4faa8-c8db-46ed-9760-fe878fd9015c" providerId="ADAL" clId="{58443FA2-6BF1-41C0-ACEE-996680025682}" dt="2023-05-22T16:41:59.601" v="247"/>
          <ac:spMkLst>
            <pc:docMk/>
            <pc:sldMk cId="1153671986" sldId="336"/>
            <ac:spMk id="3" creationId="{699EB2A7-39E6-02A8-853A-9473AD5C725F}"/>
          </ac:spMkLst>
        </pc:spChg>
        <pc:picChg chg="add mod">
          <ac:chgData name="Yusuf Satilmis" userId="a3e4faa8-c8db-46ed-9760-fe878fd9015c" providerId="ADAL" clId="{58443FA2-6BF1-41C0-ACEE-996680025682}" dt="2023-05-22T16:36:22.669" v="193" actId="1076"/>
          <ac:picMkLst>
            <pc:docMk/>
            <pc:sldMk cId="1153671986" sldId="336"/>
            <ac:picMk id="2050" creationId="{B8D1C54F-2A40-8336-A634-A5840FDB3581}"/>
          </ac:picMkLst>
        </pc:picChg>
      </pc:sldChg>
      <pc:sldChg chg="addSp modSp new mod">
        <pc:chgData name="Yusuf Satilmis" userId="a3e4faa8-c8db-46ed-9760-fe878fd9015c" providerId="ADAL" clId="{58443FA2-6BF1-41C0-ACEE-996680025682}" dt="2023-05-22T17:13:39.588" v="981" actId="20577"/>
        <pc:sldMkLst>
          <pc:docMk/>
          <pc:sldMk cId="415459767" sldId="337"/>
        </pc:sldMkLst>
        <pc:spChg chg="mod">
          <ac:chgData name="Yusuf Satilmis" userId="a3e4faa8-c8db-46ed-9760-fe878fd9015c" providerId="ADAL" clId="{58443FA2-6BF1-41C0-ACEE-996680025682}" dt="2023-05-22T16:42:58.838" v="261" actId="20577"/>
          <ac:spMkLst>
            <pc:docMk/>
            <pc:sldMk cId="415459767" sldId="337"/>
            <ac:spMk id="2" creationId="{63C6EDBF-B3B1-AA75-DFC8-29C781A4B346}"/>
          </ac:spMkLst>
        </pc:spChg>
        <pc:spChg chg="add mod">
          <ac:chgData name="Yusuf Satilmis" userId="a3e4faa8-c8db-46ed-9760-fe878fd9015c" providerId="ADAL" clId="{58443FA2-6BF1-41C0-ACEE-996680025682}" dt="2023-05-22T17:13:39.588" v="981" actId="20577"/>
          <ac:spMkLst>
            <pc:docMk/>
            <pc:sldMk cId="415459767" sldId="337"/>
            <ac:spMk id="3" creationId="{B53A07E3-9A51-CC46-5C95-CE0B708DD073}"/>
          </ac:spMkLst>
        </pc:spChg>
      </pc:sldChg>
      <pc:sldChg chg="new del">
        <pc:chgData name="Yusuf Satilmis" userId="a3e4faa8-c8db-46ed-9760-fe878fd9015c" providerId="ADAL" clId="{58443FA2-6BF1-41C0-ACEE-996680025682}" dt="2023-05-22T16:42:51.509" v="249" actId="47"/>
        <pc:sldMkLst>
          <pc:docMk/>
          <pc:sldMk cId="1061132331" sldId="337"/>
        </pc:sldMkLst>
      </pc:sldChg>
      <pc:sldChg chg="new del">
        <pc:chgData name="Yusuf Satilmis" userId="a3e4faa8-c8db-46ed-9760-fe878fd9015c" providerId="ADAL" clId="{58443FA2-6BF1-41C0-ACEE-996680025682}" dt="2023-05-22T16:46:07.981" v="593" actId="47"/>
        <pc:sldMkLst>
          <pc:docMk/>
          <pc:sldMk cId="3548141429" sldId="338"/>
        </pc:sldMkLst>
      </pc:sldChg>
      <pc:sldChg chg="addSp modSp new mod">
        <pc:chgData name="Yusuf Satilmis" userId="a3e4faa8-c8db-46ed-9760-fe878fd9015c" providerId="ADAL" clId="{58443FA2-6BF1-41C0-ACEE-996680025682}" dt="2023-05-22T17:10:41.514" v="903" actId="1076"/>
        <pc:sldMkLst>
          <pc:docMk/>
          <pc:sldMk cId="4063719263" sldId="338"/>
        </pc:sldMkLst>
        <pc:spChg chg="mod">
          <ac:chgData name="Yusuf Satilmis" userId="a3e4faa8-c8db-46ed-9760-fe878fd9015c" providerId="ADAL" clId="{58443FA2-6BF1-41C0-ACEE-996680025682}" dt="2023-05-22T16:51:42.943" v="796" actId="1037"/>
          <ac:spMkLst>
            <pc:docMk/>
            <pc:sldMk cId="4063719263" sldId="338"/>
            <ac:spMk id="2" creationId="{BC52A5F1-DACC-B470-1385-A11C45104760}"/>
          </ac:spMkLst>
        </pc:spChg>
        <pc:spChg chg="add mod">
          <ac:chgData name="Yusuf Satilmis" userId="a3e4faa8-c8db-46ed-9760-fe878fd9015c" providerId="ADAL" clId="{58443FA2-6BF1-41C0-ACEE-996680025682}" dt="2023-05-22T17:10:41.514" v="903" actId="1076"/>
          <ac:spMkLst>
            <pc:docMk/>
            <pc:sldMk cId="4063719263" sldId="338"/>
            <ac:spMk id="3" creationId="{76DBF666-5011-DCAA-67CF-094CB6778254}"/>
          </ac:spMkLst>
        </pc:spChg>
      </pc:sldChg>
    </pc:docChg>
  </pc:docChgLst>
  <pc:docChgLst>
    <pc:chgData name="Vinita Silaparasetty" userId="S::vinitas@justit.co.uk::23a627d4-2336-43bb-8521-fe23304def7a" providerId="AD" clId="Web-{E1917B14-A0B6-769C-3632-0B1F8F37574F}"/>
    <pc:docChg chg="modSld sldOrd">
      <pc:chgData name="Vinita Silaparasetty" userId="S::vinitas@justit.co.uk::23a627d4-2336-43bb-8521-fe23304def7a" providerId="AD" clId="Web-{E1917B14-A0B6-769C-3632-0B1F8F37574F}" dt="2023-01-05T12:55:05.843" v="2" actId="20577"/>
      <pc:docMkLst>
        <pc:docMk/>
      </pc:docMkLst>
      <pc:sldChg chg="modSp">
        <pc:chgData name="Vinita Silaparasetty" userId="S::vinitas@justit.co.uk::23a627d4-2336-43bb-8521-fe23304def7a" providerId="AD" clId="Web-{E1917B14-A0B6-769C-3632-0B1F8F37574F}" dt="2023-01-05T12:55:05.843" v="2" actId="20577"/>
        <pc:sldMkLst>
          <pc:docMk/>
          <pc:sldMk cId="206928974" sldId="261"/>
        </pc:sldMkLst>
        <pc:spChg chg="mod">
          <ac:chgData name="Vinita Silaparasetty" userId="S::vinitas@justit.co.uk::23a627d4-2336-43bb-8521-fe23304def7a" providerId="AD" clId="Web-{E1917B14-A0B6-769C-3632-0B1F8F37574F}" dt="2023-01-05T12:55:05.843" v="2" actId="20577"/>
          <ac:spMkLst>
            <pc:docMk/>
            <pc:sldMk cId="206928974" sldId="261"/>
            <ac:spMk id="3" creationId="{FF458BA3-DCA8-5D3C-6CDD-E135C6B9D1ED}"/>
          </ac:spMkLst>
        </pc:spChg>
      </pc:sldChg>
      <pc:sldChg chg="ord">
        <pc:chgData name="Vinita Silaparasetty" userId="S::vinitas@justit.co.uk::23a627d4-2336-43bb-8521-fe23304def7a" providerId="AD" clId="Web-{E1917B14-A0B6-769C-3632-0B1F8F37574F}" dt="2023-01-05T12:29:07.526" v="0"/>
        <pc:sldMkLst>
          <pc:docMk/>
          <pc:sldMk cId="1088928624" sldId="283"/>
        </pc:sldMkLst>
      </pc:sldChg>
    </pc:docChg>
  </pc:docChgLst>
  <pc:docChgLst>
    <pc:chgData name="Yusuf Satilmis" userId="a3e4faa8-c8db-46ed-9760-fe878fd9015c" providerId="ADAL" clId="{2AF2A2FC-9516-4329-9F42-0FEA8E19D688}"/>
    <pc:docChg chg="undo custSel modSld">
      <pc:chgData name="Yusuf Satilmis" userId="a3e4faa8-c8db-46ed-9760-fe878fd9015c" providerId="ADAL" clId="{2AF2A2FC-9516-4329-9F42-0FEA8E19D688}" dt="2023-06-18T20:18:37.792" v="32" actId="33524"/>
      <pc:docMkLst>
        <pc:docMk/>
      </pc:docMkLst>
      <pc:sldChg chg="modSp mod">
        <pc:chgData name="Yusuf Satilmis" userId="a3e4faa8-c8db-46ed-9760-fe878fd9015c" providerId="ADAL" clId="{2AF2A2FC-9516-4329-9F42-0FEA8E19D688}" dt="2023-06-18T20:18:37.792" v="32" actId="33524"/>
        <pc:sldMkLst>
          <pc:docMk/>
          <pc:sldMk cId="3156549228" sldId="327"/>
        </pc:sldMkLst>
        <pc:spChg chg="mod">
          <ac:chgData name="Yusuf Satilmis" userId="a3e4faa8-c8db-46ed-9760-fe878fd9015c" providerId="ADAL" clId="{2AF2A2FC-9516-4329-9F42-0FEA8E19D688}" dt="2023-06-18T20:18:37.792" v="32" actId="33524"/>
          <ac:spMkLst>
            <pc:docMk/>
            <pc:sldMk cId="3156549228" sldId="327"/>
            <ac:spMk id="9" creationId="{62535BB1-B0A7-A9A1-2A9A-2077897BFAD0}"/>
          </ac:spMkLst>
        </pc:spChg>
      </pc:sldChg>
    </pc:docChg>
  </pc:docChgLst>
  <pc:docChgLst>
    <pc:chgData name="Yusuf Satilmis" userId="a3e4faa8-c8db-46ed-9760-fe878fd9015c" providerId="ADAL" clId="{82B091E1-245F-485B-A7E9-01AB5BE329BE}"/>
    <pc:docChg chg="undo custSel addSld delSld modSld">
      <pc:chgData name="Yusuf Satilmis" userId="a3e4faa8-c8db-46ed-9760-fe878fd9015c" providerId="ADAL" clId="{82B091E1-245F-485B-A7E9-01AB5BE329BE}" dt="2023-05-23T14:41:20.536" v="20" actId="47"/>
      <pc:docMkLst>
        <pc:docMk/>
      </pc:docMkLst>
      <pc:sldChg chg="del">
        <pc:chgData name="Yusuf Satilmis" userId="a3e4faa8-c8db-46ed-9760-fe878fd9015c" providerId="ADAL" clId="{82B091E1-245F-485B-A7E9-01AB5BE329BE}" dt="2023-05-23T14:40:23.298" v="13" actId="47"/>
        <pc:sldMkLst>
          <pc:docMk/>
          <pc:sldMk cId="3598628704" sldId="270"/>
        </pc:sldMkLst>
      </pc:sldChg>
      <pc:sldChg chg="del">
        <pc:chgData name="Yusuf Satilmis" userId="a3e4faa8-c8db-46ed-9760-fe878fd9015c" providerId="ADAL" clId="{82B091E1-245F-485B-A7E9-01AB5BE329BE}" dt="2023-05-23T14:40:24.023" v="14" actId="47"/>
        <pc:sldMkLst>
          <pc:docMk/>
          <pc:sldMk cId="3761754468" sldId="271"/>
        </pc:sldMkLst>
      </pc:sldChg>
      <pc:sldChg chg="del">
        <pc:chgData name="Yusuf Satilmis" userId="a3e4faa8-c8db-46ed-9760-fe878fd9015c" providerId="ADAL" clId="{82B091E1-245F-485B-A7E9-01AB5BE329BE}" dt="2023-05-23T14:40:25.468" v="15" actId="47"/>
        <pc:sldMkLst>
          <pc:docMk/>
          <pc:sldMk cId="172136544" sldId="272"/>
        </pc:sldMkLst>
      </pc:sldChg>
      <pc:sldChg chg="del">
        <pc:chgData name="Yusuf Satilmis" userId="a3e4faa8-c8db-46ed-9760-fe878fd9015c" providerId="ADAL" clId="{82B091E1-245F-485B-A7E9-01AB5BE329BE}" dt="2023-05-23T14:37:22.103" v="11" actId="47"/>
        <pc:sldMkLst>
          <pc:docMk/>
          <pc:sldMk cId="1776311743" sldId="274"/>
        </pc:sldMkLst>
      </pc:sldChg>
      <pc:sldChg chg="del">
        <pc:chgData name="Yusuf Satilmis" userId="a3e4faa8-c8db-46ed-9760-fe878fd9015c" providerId="ADAL" clId="{82B091E1-245F-485B-A7E9-01AB5BE329BE}" dt="2023-05-23T14:40:22.341" v="12" actId="47"/>
        <pc:sldMkLst>
          <pc:docMk/>
          <pc:sldMk cId="2167166965" sldId="278"/>
        </pc:sldMkLst>
      </pc:sldChg>
      <pc:sldChg chg="del">
        <pc:chgData name="Yusuf Satilmis" userId="a3e4faa8-c8db-46ed-9760-fe878fd9015c" providerId="ADAL" clId="{82B091E1-245F-485B-A7E9-01AB5BE329BE}" dt="2023-05-23T14:37:19.639" v="10" actId="47"/>
        <pc:sldMkLst>
          <pc:docMk/>
          <pc:sldMk cId="2990238386" sldId="279"/>
        </pc:sldMkLst>
      </pc:sldChg>
      <pc:sldChg chg="add del">
        <pc:chgData name="Yusuf Satilmis" userId="a3e4faa8-c8db-46ed-9760-fe878fd9015c" providerId="ADAL" clId="{82B091E1-245F-485B-A7E9-01AB5BE329BE}" dt="2023-05-23T14:14:08.820" v="1" actId="47"/>
        <pc:sldMkLst>
          <pc:docMk/>
          <pc:sldMk cId="619226942" sldId="314"/>
        </pc:sldMkLst>
      </pc:sldChg>
      <pc:sldChg chg="del">
        <pc:chgData name="Yusuf Satilmis" userId="a3e4faa8-c8db-46ed-9760-fe878fd9015c" providerId="ADAL" clId="{82B091E1-245F-485B-A7E9-01AB5BE329BE}" dt="2023-05-23T14:41:15.499" v="16" actId="47"/>
        <pc:sldMkLst>
          <pc:docMk/>
          <pc:sldMk cId="1649286653" sldId="318"/>
        </pc:sldMkLst>
      </pc:sldChg>
      <pc:sldChg chg="del">
        <pc:chgData name="Yusuf Satilmis" userId="a3e4faa8-c8db-46ed-9760-fe878fd9015c" providerId="ADAL" clId="{82B091E1-245F-485B-A7E9-01AB5BE329BE}" dt="2023-05-23T14:41:16.786" v="17" actId="47"/>
        <pc:sldMkLst>
          <pc:docMk/>
          <pc:sldMk cId="584560664" sldId="319"/>
        </pc:sldMkLst>
      </pc:sldChg>
      <pc:sldChg chg="del">
        <pc:chgData name="Yusuf Satilmis" userId="a3e4faa8-c8db-46ed-9760-fe878fd9015c" providerId="ADAL" clId="{82B091E1-245F-485B-A7E9-01AB5BE329BE}" dt="2023-05-23T14:41:18.071" v="18" actId="47"/>
        <pc:sldMkLst>
          <pc:docMk/>
          <pc:sldMk cId="2688907316" sldId="320"/>
        </pc:sldMkLst>
      </pc:sldChg>
      <pc:sldChg chg="addSp delSp mod">
        <pc:chgData name="Yusuf Satilmis" userId="a3e4faa8-c8db-46ed-9760-fe878fd9015c" providerId="ADAL" clId="{82B091E1-245F-485B-A7E9-01AB5BE329BE}" dt="2023-05-23T14:15:32.790" v="9" actId="478"/>
        <pc:sldMkLst>
          <pc:docMk/>
          <pc:sldMk cId="1252388376" sldId="330"/>
        </pc:sldMkLst>
        <pc:spChg chg="add del">
          <ac:chgData name="Yusuf Satilmis" userId="a3e4faa8-c8db-46ed-9760-fe878fd9015c" providerId="ADAL" clId="{82B091E1-245F-485B-A7E9-01AB5BE329BE}" dt="2023-05-23T14:15:32.790" v="9" actId="478"/>
          <ac:spMkLst>
            <pc:docMk/>
            <pc:sldMk cId="1252388376" sldId="330"/>
            <ac:spMk id="8" creationId="{3FCFC6AB-05C6-213D-3330-479845A9C5A2}"/>
          </ac:spMkLst>
        </pc:spChg>
        <pc:spChg chg="add del">
          <ac:chgData name="Yusuf Satilmis" userId="a3e4faa8-c8db-46ed-9760-fe878fd9015c" providerId="ADAL" clId="{82B091E1-245F-485B-A7E9-01AB5BE329BE}" dt="2023-05-23T14:15:32.344" v="8" actId="478"/>
          <ac:spMkLst>
            <pc:docMk/>
            <pc:sldMk cId="1252388376" sldId="330"/>
            <ac:spMk id="9" creationId="{A3757A01-1E03-BFAA-3005-B4444B6D98F1}"/>
          </ac:spMkLst>
        </pc:spChg>
        <pc:spChg chg="add del">
          <ac:chgData name="Yusuf Satilmis" userId="a3e4faa8-c8db-46ed-9760-fe878fd9015c" providerId="ADAL" clId="{82B091E1-245F-485B-A7E9-01AB5BE329BE}" dt="2023-05-23T14:15:32.142" v="7" actId="478"/>
          <ac:spMkLst>
            <pc:docMk/>
            <pc:sldMk cId="1252388376" sldId="330"/>
            <ac:spMk id="10" creationId="{4DFFB1BF-3E56-C73F-2D75-27A1FF3662C8}"/>
          </ac:spMkLst>
        </pc:spChg>
        <pc:spChg chg="add del">
          <ac:chgData name="Yusuf Satilmis" userId="a3e4faa8-c8db-46ed-9760-fe878fd9015c" providerId="ADAL" clId="{82B091E1-245F-485B-A7E9-01AB5BE329BE}" dt="2023-05-23T14:15:31.948" v="6" actId="478"/>
          <ac:spMkLst>
            <pc:docMk/>
            <pc:sldMk cId="1252388376" sldId="330"/>
            <ac:spMk id="11" creationId="{F3A8C755-1625-23A0-716A-A40FA082B2F0}"/>
          </ac:spMkLst>
        </pc:spChg>
      </pc:sldChg>
      <pc:sldChg chg="del">
        <pc:chgData name="Yusuf Satilmis" userId="a3e4faa8-c8db-46ed-9760-fe878fd9015c" providerId="ADAL" clId="{82B091E1-245F-485B-A7E9-01AB5BE329BE}" dt="2023-05-23T14:41:19.276" v="19" actId="47"/>
        <pc:sldMkLst>
          <pc:docMk/>
          <pc:sldMk cId="148939274" sldId="331"/>
        </pc:sldMkLst>
      </pc:sldChg>
      <pc:sldChg chg="del">
        <pc:chgData name="Yusuf Satilmis" userId="a3e4faa8-c8db-46ed-9760-fe878fd9015c" providerId="ADAL" clId="{82B091E1-245F-485B-A7E9-01AB5BE329BE}" dt="2023-05-23T14:41:20.536" v="20" actId="47"/>
        <pc:sldMkLst>
          <pc:docMk/>
          <pc:sldMk cId="2078935819" sldId="333"/>
        </pc:sldMkLst>
      </pc:sldChg>
    </pc:docChg>
  </pc:docChgLst>
  <pc:docChgLst>
    <pc:chgData name="Amanda Weaver" userId="6e4f2a05-5295-4e7e-bab9-a43623b7219c" providerId="ADAL" clId="{AB1C34E3-442E-41E8-81E0-5F0A0B08E7CA}"/>
    <pc:docChg chg="undo custSel addSld delSld modSld sldOrd">
      <pc:chgData name="Amanda Weaver" userId="6e4f2a05-5295-4e7e-bab9-a43623b7219c" providerId="ADAL" clId="{AB1C34E3-442E-41E8-81E0-5F0A0B08E7CA}" dt="2022-10-03T08:26:31.471" v="3027" actId="313"/>
      <pc:docMkLst>
        <pc:docMk/>
      </pc:docMkLst>
      <pc:sldChg chg="modSp mod">
        <pc:chgData name="Amanda Weaver" userId="6e4f2a05-5295-4e7e-bab9-a43623b7219c" providerId="ADAL" clId="{AB1C34E3-442E-41E8-81E0-5F0A0B08E7CA}" dt="2022-10-03T08:26:31.471" v="3027" actId="313"/>
        <pc:sldMkLst>
          <pc:docMk/>
          <pc:sldMk cId="206928974" sldId="261"/>
        </pc:sldMkLst>
        <pc:spChg chg="mod">
          <ac:chgData name="Amanda Weaver" userId="6e4f2a05-5295-4e7e-bab9-a43623b7219c" providerId="ADAL" clId="{AB1C34E3-442E-41E8-81E0-5F0A0B08E7CA}" dt="2022-10-03T08:26:31.471" v="3027" actId="313"/>
          <ac:spMkLst>
            <pc:docMk/>
            <pc:sldMk cId="206928974" sldId="261"/>
            <ac:spMk id="2" creationId="{A295653E-F160-4B69-F45F-55272A1419A2}"/>
          </ac:spMkLst>
        </pc:spChg>
      </pc:sldChg>
      <pc:sldChg chg="addSp delSp modSp mod modNotesTx">
        <pc:chgData name="Amanda Weaver" userId="6e4f2a05-5295-4e7e-bab9-a43623b7219c" providerId="ADAL" clId="{AB1C34E3-442E-41E8-81E0-5F0A0B08E7CA}" dt="2022-10-02T16:37:48.395" v="935" actId="1076"/>
        <pc:sldMkLst>
          <pc:docMk/>
          <pc:sldMk cId="2574349964" sldId="288"/>
        </pc:sldMkLst>
        <pc:spChg chg="mod">
          <ac:chgData name="Amanda Weaver" userId="6e4f2a05-5295-4e7e-bab9-a43623b7219c" providerId="ADAL" clId="{AB1C34E3-442E-41E8-81E0-5F0A0B08E7CA}" dt="2022-10-02T16:32:16.898" v="758" actId="20577"/>
          <ac:spMkLst>
            <pc:docMk/>
            <pc:sldMk cId="2574349964" sldId="288"/>
            <ac:spMk id="2" creationId="{40360C79-A9FA-CE35-1082-02809BC976C2}"/>
          </ac:spMkLst>
        </pc:spChg>
        <pc:picChg chg="add mod">
          <ac:chgData name="Amanda Weaver" userId="6e4f2a05-5295-4e7e-bab9-a43623b7219c" providerId="ADAL" clId="{AB1C34E3-442E-41E8-81E0-5F0A0B08E7CA}" dt="2022-10-02T16:35:29.309" v="929" actId="1076"/>
          <ac:picMkLst>
            <pc:docMk/>
            <pc:sldMk cId="2574349964" sldId="288"/>
            <ac:picMk id="5" creationId="{E70094AE-82EA-A9B7-4D30-E0A4CA80FC0C}"/>
          </ac:picMkLst>
        </pc:picChg>
        <pc:picChg chg="del mod">
          <ac:chgData name="Amanda Weaver" userId="6e4f2a05-5295-4e7e-bab9-a43623b7219c" providerId="ADAL" clId="{AB1C34E3-442E-41E8-81E0-5F0A0B08E7CA}" dt="2022-10-02T16:33:44.442" v="760" actId="478"/>
          <ac:picMkLst>
            <pc:docMk/>
            <pc:sldMk cId="2574349964" sldId="288"/>
            <ac:picMk id="7" creationId="{06B7545E-C159-E1F1-1058-791456B0A1E3}"/>
          </ac:picMkLst>
        </pc:picChg>
        <pc:picChg chg="add mod">
          <ac:chgData name="Amanda Weaver" userId="6e4f2a05-5295-4e7e-bab9-a43623b7219c" providerId="ADAL" clId="{AB1C34E3-442E-41E8-81E0-5F0A0B08E7CA}" dt="2022-10-02T16:33:50.955" v="764" actId="1076"/>
          <ac:picMkLst>
            <pc:docMk/>
            <pc:sldMk cId="2574349964" sldId="288"/>
            <ac:picMk id="8" creationId="{A349DE1D-41BB-D3A9-41BD-1056783211F3}"/>
          </ac:picMkLst>
        </pc:picChg>
        <pc:picChg chg="add mod">
          <ac:chgData name="Amanda Weaver" userId="6e4f2a05-5295-4e7e-bab9-a43623b7219c" providerId="ADAL" clId="{AB1C34E3-442E-41E8-81E0-5F0A0B08E7CA}" dt="2022-10-02T16:37:48.395" v="935" actId="1076"/>
          <ac:picMkLst>
            <pc:docMk/>
            <pc:sldMk cId="2574349964" sldId="288"/>
            <ac:picMk id="10" creationId="{8721A805-3FE3-0F38-957F-774653CD7732}"/>
          </ac:picMkLst>
        </pc:picChg>
      </pc:sldChg>
      <pc:sldChg chg="del">
        <pc:chgData name="Amanda Weaver" userId="6e4f2a05-5295-4e7e-bab9-a43623b7219c" providerId="ADAL" clId="{AB1C34E3-442E-41E8-81E0-5F0A0B08E7CA}" dt="2022-10-03T08:19:30.966" v="2987" actId="47"/>
        <pc:sldMkLst>
          <pc:docMk/>
          <pc:sldMk cId="1457638044" sldId="297"/>
        </pc:sldMkLst>
      </pc:sldChg>
      <pc:sldChg chg="del">
        <pc:chgData name="Amanda Weaver" userId="6e4f2a05-5295-4e7e-bab9-a43623b7219c" providerId="ADAL" clId="{AB1C34E3-442E-41E8-81E0-5F0A0B08E7CA}" dt="2022-10-03T08:19:36.902" v="2991" actId="47"/>
        <pc:sldMkLst>
          <pc:docMk/>
          <pc:sldMk cId="3322737196" sldId="298"/>
        </pc:sldMkLst>
      </pc:sldChg>
      <pc:sldChg chg="del">
        <pc:chgData name="Amanda Weaver" userId="6e4f2a05-5295-4e7e-bab9-a43623b7219c" providerId="ADAL" clId="{AB1C34E3-442E-41E8-81E0-5F0A0B08E7CA}" dt="2022-10-03T08:19:35.393" v="2990" actId="47"/>
        <pc:sldMkLst>
          <pc:docMk/>
          <pc:sldMk cId="2313601863" sldId="299"/>
        </pc:sldMkLst>
      </pc:sldChg>
      <pc:sldChg chg="del">
        <pc:chgData name="Amanda Weaver" userId="6e4f2a05-5295-4e7e-bab9-a43623b7219c" providerId="ADAL" clId="{AB1C34E3-442E-41E8-81E0-5F0A0B08E7CA}" dt="2022-10-03T08:19:34.537" v="2989" actId="47"/>
        <pc:sldMkLst>
          <pc:docMk/>
          <pc:sldMk cId="3310821758" sldId="300"/>
        </pc:sldMkLst>
      </pc:sldChg>
      <pc:sldChg chg="del">
        <pc:chgData name="Amanda Weaver" userId="6e4f2a05-5295-4e7e-bab9-a43623b7219c" providerId="ADAL" clId="{AB1C34E3-442E-41E8-81E0-5F0A0B08E7CA}" dt="2022-10-03T08:19:33.677" v="2988" actId="47"/>
        <pc:sldMkLst>
          <pc:docMk/>
          <pc:sldMk cId="1656275977" sldId="301"/>
        </pc:sldMkLst>
      </pc:sldChg>
      <pc:sldChg chg="addSp delSp modSp new mod ord modNotesTx">
        <pc:chgData name="Amanda Weaver" userId="6e4f2a05-5295-4e7e-bab9-a43623b7219c" providerId="ADAL" clId="{AB1C34E3-442E-41E8-81E0-5F0A0B08E7CA}" dt="2022-10-02T16:50:55.146" v="1031" actId="20577"/>
        <pc:sldMkLst>
          <pc:docMk/>
          <pc:sldMk cId="1703872237" sldId="302"/>
        </pc:sldMkLst>
        <pc:spChg chg="mod">
          <ac:chgData name="Amanda Weaver" userId="6e4f2a05-5295-4e7e-bab9-a43623b7219c" providerId="ADAL" clId="{AB1C34E3-442E-41E8-81E0-5F0A0B08E7CA}" dt="2022-10-02T16:30:33.841" v="696" actId="20577"/>
          <ac:spMkLst>
            <pc:docMk/>
            <pc:sldMk cId="1703872237" sldId="302"/>
            <ac:spMk id="2" creationId="{EDDC0953-4458-DA36-ADB8-90925C723695}"/>
          </ac:spMkLst>
        </pc:spChg>
        <pc:spChg chg="mod">
          <ac:chgData name="Amanda Weaver" userId="6e4f2a05-5295-4e7e-bab9-a43623b7219c" providerId="ADAL" clId="{AB1C34E3-442E-41E8-81E0-5F0A0B08E7CA}" dt="2022-10-02T16:19:38.224" v="138" actId="20577"/>
          <ac:spMkLst>
            <pc:docMk/>
            <pc:sldMk cId="1703872237" sldId="302"/>
            <ac:spMk id="3" creationId="{2678B032-F79F-4225-9409-AB0A04F1449E}"/>
          </ac:spMkLst>
        </pc:spChg>
        <pc:picChg chg="add del mod">
          <ac:chgData name="Amanda Weaver" userId="6e4f2a05-5295-4e7e-bab9-a43623b7219c" providerId="ADAL" clId="{AB1C34E3-442E-41E8-81E0-5F0A0B08E7CA}" dt="2022-10-02T16:22:39.781" v="310" actId="478"/>
          <ac:picMkLst>
            <pc:docMk/>
            <pc:sldMk cId="1703872237" sldId="302"/>
            <ac:picMk id="5" creationId="{1B23264F-0AF9-1517-6854-6FB967C14E76}"/>
          </ac:picMkLst>
        </pc:picChg>
        <pc:picChg chg="add mod modCrop">
          <ac:chgData name="Amanda Weaver" userId="6e4f2a05-5295-4e7e-bab9-a43623b7219c" providerId="ADAL" clId="{AB1C34E3-442E-41E8-81E0-5F0A0B08E7CA}" dt="2022-10-02T16:28:21.236" v="606" actId="1076"/>
          <ac:picMkLst>
            <pc:docMk/>
            <pc:sldMk cId="1703872237" sldId="302"/>
            <ac:picMk id="7" creationId="{291D8E1E-4C17-13AF-9206-362BC0CD4E40}"/>
          </ac:picMkLst>
        </pc:picChg>
        <pc:picChg chg="add del mod">
          <ac:chgData name="Amanda Weaver" userId="6e4f2a05-5295-4e7e-bab9-a43623b7219c" providerId="ADAL" clId="{AB1C34E3-442E-41E8-81E0-5F0A0B08E7CA}" dt="2022-10-02T16:29:22.408" v="624" actId="478"/>
          <ac:picMkLst>
            <pc:docMk/>
            <pc:sldMk cId="1703872237" sldId="302"/>
            <ac:picMk id="9" creationId="{A27434CA-90B0-F465-61D2-88462831E016}"/>
          </ac:picMkLst>
        </pc:picChg>
        <pc:picChg chg="add mod modCrop">
          <ac:chgData name="Amanda Weaver" userId="6e4f2a05-5295-4e7e-bab9-a43623b7219c" providerId="ADAL" clId="{AB1C34E3-442E-41E8-81E0-5F0A0B08E7CA}" dt="2022-10-02T16:29:54.382" v="667" actId="1076"/>
          <ac:picMkLst>
            <pc:docMk/>
            <pc:sldMk cId="1703872237" sldId="302"/>
            <ac:picMk id="11" creationId="{354A569A-7CC6-7413-2467-20122F02B0AE}"/>
          </ac:picMkLst>
        </pc:picChg>
      </pc:sldChg>
      <pc:sldChg chg="addSp modSp new mod ord modNotesTx">
        <pc:chgData name="Amanda Weaver" userId="6e4f2a05-5295-4e7e-bab9-a43623b7219c" providerId="ADAL" clId="{AB1C34E3-442E-41E8-81E0-5F0A0B08E7CA}" dt="2022-10-02T16:58:43.045" v="1083" actId="1076"/>
        <pc:sldMkLst>
          <pc:docMk/>
          <pc:sldMk cId="2727210586" sldId="303"/>
        </pc:sldMkLst>
        <pc:spChg chg="mod">
          <ac:chgData name="Amanda Weaver" userId="6e4f2a05-5295-4e7e-bab9-a43623b7219c" providerId="ADAL" clId="{AB1C34E3-442E-41E8-81E0-5F0A0B08E7CA}" dt="2022-10-02T16:58:29.119" v="1076" actId="1076"/>
          <ac:spMkLst>
            <pc:docMk/>
            <pc:sldMk cId="2727210586" sldId="303"/>
            <ac:spMk id="2" creationId="{3E541DC8-BD8B-1D91-2C4D-D801C0452D9F}"/>
          </ac:spMkLst>
        </pc:spChg>
        <pc:spChg chg="mod">
          <ac:chgData name="Amanda Weaver" userId="6e4f2a05-5295-4e7e-bab9-a43623b7219c" providerId="ADAL" clId="{AB1C34E3-442E-41E8-81E0-5F0A0B08E7CA}" dt="2022-10-02T16:40:33.169" v="945" actId="20577"/>
          <ac:spMkLst>
            <pc:docMk/>
            <pc:sldMk cId="2727210586" sldId="303"/>
            <ac:spMk id="3" creationId="{C90E7890-694D-22D0-6917-619F992AD71C}"/>
          </ac:spMkLst>
        </pc:spChg>
        <pc:picChg chg="add mod">
          <ac:chgData name="Amanda Weaver" userId="6e4f2a05-5295-4e7e-bab9-a43623b7219c" providerId="ADAL" clId="{AB1C34E3-442E-41E8-81E0-5F0A0B08E7CA}" dt="2022-10-02T16:58:41.614" v="1082" actId="1076"/>
          <ac:picMkLst>
            <pc:docMk/>
            <pc:sldMk cId="2727210586" sldId="303"/>
            <ac:picMk id="4" creationId="{CEBD479E-FDD2-2B78-557B-9544DA9F11CE}"/>
          </ac:picMkLst>
        </pc:picChg>
        <pc:picChg chg="add mod">
          <ac:chgData name="Amanda Weaver" userId="6e4f2a05-5295-4e7e-bab9-a43623b7219c" providerId="ADAL" clId="{AB1C34E3-442E-41E8-81E0-5F0A0B08E7CA}" dt="2022-10-02T16:58:40.162" v="1081" actId="1076"/>
          <ac:picMkLst>
            <pc:docMk/>
            <pc:sldMk cId="2727210586" sldId="303"/>
            <ac:picMk id="6" creationId="{B5B4651E-032D-AA4C-E50D-BCF06B701F1E}"/>
          </ac:picMkLst>
        </pc:picChg>
        <pc:picChg chg="add mod modCrop">
          <ac:chgData name="Amanda Weaver" userId="6e4f2a05-5295-4e7e-bab9-a43623b7219c" providerId="ADAL" clId="{AB1C34E3-442E-41E8-81E0-5F0A0B08E7CA}" dt="2022-10-02T16:58:43.045" v="1083" actId="1076"/>
          <ac:picMkLst>
            <pc:docMk/>
            <pc:sldMk cId="2727210586" sldId="303"/>
            <ac:picMk id="8" creationId="{2DDABEB5-C3C2-5F82-32FF-785454B35F25}"/>
          </ac:picMkLst>
        </pc:picChg>
      </pc:sldChg>
      <pc:sldChg chg="addSp delSp modSp new mod modNotesTx">
        <pc:chgData name="Amanda Weaver" userId="6e4f2a05-5295-4e7e-bab9-a43623b7219c" providerId="ADAL" clId="{AB1C34E3-442E-41E8-81E0-5F0A0B08E7CA}" dt="2022-10-02T17:08:38.466" v="1243" actId="115"/>
        <pc:sldMkLst>
          <pc:docMk/>
          <pc:sldMk cId="257570043" sldId="304"/>
        </pc:sldMkLst>
        <pc:spChg chg="del">
          <ac:chgData name="Amanda Weaver" userId="6e4f2a05-5295-4e7e-bab9-a43623b7219c" providerId="ADAL" clId="{AB1C34E3-442E-41E8-81E0-5F0A0B08E7CA}" dt="2022-10-02T17:01:50.866" v="1139" actId="22"/>
          <ac:spMkLst>
            <pc:docMk/>
            <pc:sldMk cId="257570043" sldId="304"/>
            <ac:spMk id="2" creationId="{D78F124D-8504-A67E-CC89-A0A2D35A8F76}"/>
          </ac:spMkLst>
        </pc:spChg>
        <pc:spChg chg="mod">
          <ac:chgData name="Amanda Weaver" userId="6e4f2a05-5295-4e7e-bab9-a43623b7219c" providerId="ADAL" clId="{AB1C34E3-442E-41E8-81E0-5F0A0B08E7CA}" dt="2022-10-02T16:59:15.107" v="1106" actId="20577"/>
          <ac:spMkLst>
            <pc:docMk/>
            <pc:sldMk cId="257570043" sldId="304"/>
            <ac:spMk id="3" creationId="{03A8D74B-DF37-67FD-3310-389283552A13}"/>
          </ac:spMkLst>
        </pc:spChg>
        <pc:spChg chg="add del mod">
          <ac:chgData name="Amanda Weaver" userId="6e4f2a05-5295-4e7e-bab9-a43623b7219c" providerId="ADAL" clId="{AB1C34E3-442E-41E8-81E0-5F0A0B08E7CA}" dt="2022-10-02T17:00:36.570" v="1109" actId="478"/>
          <ac:spMkLst>
            <pc:docMk/>
            <pc:sldMk cId="257570043" sldId="304"/>
            <ac:spMk id="5" creationId="{E2EF4DE9-2B22-7993-6684-398351F7F9DE}"/>
          </ac:spMkLst>
        </pc:spChg>
        <pc:spChg chg="add mod">
          <ac:chgData name="Amanda Weaver" userId="6e4f2a05-5295-4e7e-bab9-a43623b7219c" providerId="ADAL" clId="{AB1C34E3-442E-41E8-81E0-5F0A0B08E7CA}" dt="2022-10-02T17:06:43.874" v="1226" actId="1076"/>
          <ac:spMkLst>
            <pc:docMk/>
            <pc:sldMk cId="257570043" sldId="304"/>
            <ac:spMk id="14" creationId="{B7BA7D27-FA90-5C4E-1E98-FE922A4827AE}"/>
          </ac:spMkLst>
        </pc:spChg>
        <pc:spChg chg="add mod">
          <ac:chgData name="Amanda Weaver" userId="6e4f2a05-5295-4e7e-bab9-a43623b7219c" providerId="ADAL" clId="{AB1C34E3-442E-41E8-81E0-5F0A0B08E7CA}" dt="2022-10-02T17:06:37.300" v="1224" actId="1076"/>
          <ac:spMkLst>
            <pc:docMk/>
            <pc:sldMk cId="257570043" sldId="304"/>
            <ac:spMk id="15" creationId="{EDFE9FEB-83A7-4484-9153-B21B48FCE599}"/>
          </ac:spMkLst>
        </pc:spChg>
        <pc:picChg chg="add mod ord modCrop">
          <ac:chgData name="Amanda Weaver" userId="6e4f2a05-5295-4e7e-bab9-a43623b7219c" providerId="ADAL" clId="{AB1C34E3-442E-41E8-81E0-5F0A0B08E7CA}" dt="2022-10-02T17:06:44.917" v="1227" actId="1076"/>
          <ac:picMkLst>
            <pc:docMk/>
            <pc:sldMk cId="257570043" sldId="304"/>
            <ac:picMk id="7" creationId="{27C5ABAE-FDD4-2728-28E5-AC07305292E0}"/>
          </ac:picMkLst>
        </pc:picChg>
        <pc:picChg chg="add mod">
          <ac:chgData name="Amanda Weaver" userId="6e4f2a05-5295-4e7e-bab9-a43623b7219c" providerId="ADAL" clId="{AB1C34E3-442E-41E8-81E0-5F0A0B08E7CA}" dt="2022-10-02T17:06:35.070" v="1223" actId="1076"/>
          <ac:picMkLst>
            <pc:docMk/>
            <pc:sldMk cId="257570043" sldId="304"/>
            <ac:picMk id="9" creationId="{DF7E29B6-373A-5488-1E04-385A418279FC}"/>
          </ac:picMkLst>
        </pc:picChg>
        <pc:picChg chg="add mod modCrop">
          <ac:chgData name="Amanda Weaver" userId="6e4f2a05-5295-4e7e-bab9-a43623b7219c" providerId="ADAL" clId="{AB1C34E3-442E-41E8-81E0-5F0A0B08E7CA}" dt="2022-10-02T17:06:33.919" v="1222" actId="1076"/>
          <ac:picMkLst>
            <pc:docMk/>
            <pc:sldMk cId="257570043" sldId="304"/>
            <ac:picMk id="11" creationId="{773359DE-815C-F569-BDC8-E866D8F3E638}"/>
          </ac:picMkLst>
        </pc:picChg>
        <pc:inkChg chg="add">
          <ac:chgData name="Amanda Weaver" userId="6e4f2a05-5295-4e7e-bab9-a43623b7219c" providerId="ADAL" clId="{AB1C34E3-442E-41E8-81E0-5F0A0B08E7CA}" dt="2022-10-02T17:07:27.325" v="1228" actId="9405"/>
          <ac:inkMkLst>
            <pc:docMk/>
            <pc:sldMk cId="257570043" sldId="304"/>
            <ac:inkMk id="16" creationId="{E58C0DB8-674E-C30A-391B-E1A756EA8CAE}"/>
          </ac:inkMkLst>
        </pc:inkChg>
        <pc:cxnChg chg="add del">
          <ac:chgData name="Amanda Weaver" userId="6e4f2a05-5295-4e7e-bab9-a43623b7219c" providerId="ADAL" clId="{AB1C34E3-442E-41E8-81E0-5F0A0B08E7CA}" dt="2022-10-02T17:04:35.328" v="1163" actId="11529"/>
          <ac:cxnSpMkLst>
            <pc:docMk/>
            <pc:sldMk cId="257570043" sldId="304"/>
            <ac:cxnSpMk id="13" creationId="{15EE55EC-5B53-31BE-0E89-333DC7105659}"/>
          </ac:cxnSpMkLst>
        </pc:cxnChg>
      </pc:sldChg>
      <pc:sldChg chg="addSp delSp modSp new mod modNotesTx">
        <pc:chgData name="Amanda Weaver" userId="6e4f2a05-5295-4e7e-bab9-a43623b7219c" providerId="ADAL" clId="{AB1C34E3-442E-41E8-81E0-5F0A0B08E7CA}" dt="2022-10-02T17:17:15.984" v="1414" actId="27636"/>
        <pc:sldMkLst>
          <pc:docMk/>
          <pc:sldMk cId="2393353233" sldId="305"/>
        </pc:sldMkLst>
        <pc:spChg chg="mod">
          <ac:chgData name="Amanda Weaver" userId="6e4f2a05-5295-4e7e-bab9-a43623b7219c" providerId="ADAL" clId="{AB1C34E3-442E-41E8-81E0-5F0A0B08E7CA}" dt="2022-10-02T17:17:15.984" v="1414" actId="27636"/>
          <ac:spMkLst>
            <pc:docMk/>
            <pc:sldMk cId="2393353233" sldId="305"/>
            <ac:spMk id="2" creationId="{B4439F40-CF2F-28E8-D4AF-063FE39BD0E5}"/>
          </ac:spMkLst>
        </pc:spChg>
        <pc:spChg chg="mod">
          <ac:chgData name="Amanda Weaver" userId="6e4f2a05-5295-4e7e-bab9-a43623b7219c" providerId="ADAL" clId="{AB1C34E3-442E-41E8-81E0-5F0A0B08E7CA}" dt="2022-10-02T17:13:47.893" v="1394"/>
          <ac:spMkLst>
            <pc:docMk/>
            <pc:sldMk cId="2393353233" sldId="305"/>
            <ac:spMk id="3" creationId="{F11BEB42-53FF-A5B0-46E5-1C72AF6D868D}"/>
          </ac:spMkLst>
        </pc:spChg>
        <pc:picChg chg="add del mod">
          <ac:chgData name="Amanda Weaver" userId="6e4f2a05-5295-4e7e-bab9-a43623b7219c" providerId="ADAL" clId="{AB1C34E3-442E-41E8-81E0-5F0A0B08E7CA}" dt="2022-10-02T17:13:56.405" v="1395" actId="478"/>
          <ac:picMkLst>
            <pc:docMk/>
            <pc:sldMk cId="2393353233" sldId="305"/>
            <ac:picMk id="5" creationId="{F01EADEF-9942-59F6-03DB-E0376DD5D965}"/>
          </ac:picMkLst>
        </pc:picChg>
        <pc:picChg chg="add mod modCrop">
          <ac:chgData name="Amanda Weaver" userId="6e4f2a05-5295-4e7e-bab9-a43623b7219c" providerId="ADAL" clId="{AB1C34E3-442E-41E8-81E0-5F0A0B08E7CA}" dt="2022-10-02T17:15:29.326" v="1409" actId="1076"/>
          <ac:picMkLst>
            <pc:docMk/>
            <pc:sldMk cId="2393353233" sldId="305"/>
            <ac:picMk id="7" creationId="{3A42D4DB-894F-2B36-11A6-AFBC5D7DB2D2}"/>
          </ac:picMkLst>
        </pc:picChg>
      </pc:sldChg>
      <pc:sldChg chg="addSp modSp new mod modNotesTx">
        <pc:chgData name="Amanda Weaver" userId="6e4f2a05-5295-4e7e-bab9-a43623b7219c" providerId="ADAL" clId="{AB1C34E3-442E-41E8-81E0-5F0A0B08E7CA}" dt="2022-10-02T18:23:13.367" v="1875" actId="732"/>
        <pc:sldMkLst>
          <pc:docMk/>
          <pc:sldMk cId="14730332" sldId="306"/>
        </pc:sldMkLst>
        <pc:spChg chg="mod">
          <ac:chgData name="Amanda Weaver" userId="6e4f2a05-5295-4e7e-bab9-a43623b7219c" providerId="ADAL" clId="{AB1C34E3-442E-41E8-81E0-5F0A0B08E7CA}" dt="2022-10-02T18:07:32.509" v="1468" actId="20577"/>
          <ac:spMkLst>
            <pc:docMk/>
            <pc:sldMk cId="14730332" sldId="306"/>
            <ac:spMk id="2" creationId="{718FB5AD-4F74-2CFE-121B-070863F9E04C}"/>
          </ac:spMkLst>
        </pc:spChg>
        <pc:spChg chg="mod">
          <ac:chgData name="Amanda Weaver" userId="6e4f2a05-5295-4e7e-bab9-a43623b7219c" providerId="ADAL" clId="{AB1C34E3-442E-41E8-81E0-5F0A0B08E7CA}" dt="2022-10-02T16:42:33.174" v="949"/>
          <ac:spMkLst>
            <pc:docMk/>
            <pc:sldMk cId="14730332" sldId="306"/>
            <ac:spMk id="3" creationId="{37472241-20C1-A23D-7B6A-B8BEAFBDE7C8}"/>
          </ac:spMkLst>
        </pc:spChg>
        <pc:picChg chg="add mod modCrop">
          <ac:chgData name="Amanda Weaver" userId="6e4f2a05-5295-4e7e-bab9-a43623b7219c" providerId="ADAL" clId="{AB1C34E3-442E-41E8-81E0-5F0A0B08E7CA}" dt="2022-10-02T18:23:13.367" v="1875" actId="732"/>
          <ac:picMkLst>
            <pc:docMk/>
            <pc:sldMk cId="14730332" sldId="306"/>
            <ac:picMk id="5" creationId="{8785AF90-5C1D-A1BB-5010-8D5651293EAB}"/>
          </ac:picMkLst>
        </pc:picChg>
        <pc:picChg chg="add mod modCrop">
          <ac:chgData name="Amanda Weaver" userId="6e4f2a05-5295-4e7e-bab9-a43623b7219c" providerId="ADAL" clId="{AB1C34E3-442E-41E8-81E0-5F0A0B08E7CA}" dt="2022-10-02T18:23:07.981" v="1874" actId="732"/>
          <ac:picMkLst>
            <pc:docMk/>
            <pc:sldMk cId="14730332" sldId="306"/>
            <ac:picMk id="7" creationId="{B74DCF5E-42C4-E363-89B2-94A8339BF924}"/>
          </ac:picMkLst>
        </pc:picChg>
        <pc:picChg chg="add mod modCrop">
          <ac:chgData name="Amanda Weaver" userId="6e4f2a05-5295-4e7e-bab9-a43623b7219c" providerId="ADAL" clId="{AB1C34E3-442E-41E8-81E0-5F0A0B08E7CA}" dt="2022-10-02T18:10:18.140" v="1488" actId="1076"/>
          <ac:picMkLst>
            <pc:docMk/>
            <pc:sldMk cId="14730332" sldId="306"/>
            <ac:picMk id="9" creationId="{CE266AA2-1E92-F37A-DE69-D587210018F2}"/>
          </ac:picMkLst>
        </pc:picChg>
        <pc:picChg chg="add mod modCrop">
          <ac:chgData name="Amanda Weaver" userId="6e4f2a05-5295-4e7e-bab9-a43623b7219c" providerId="ADAL" clId="{AB1C34E3-442E-41E8-81E0-5F0A0B08E7CA}" dt="2022-10-02T18:23:02.318" v="1873" actId="732"/>
          <ac:picMkLst>
            <pc:docMk/>
            <pc:sldMk cId="14730332" sldId="306"/>
            <ac:picMk id="11" creationId="{1649A116-0397-AA01-F536-4456AD6BCDBA}"/>
          </ac:picMkLst>
        </pc:picChg>
      </pc:sldChg>
      <pc:sldChg chg="addSp delSp modSp new mod modNotesTx">
        <pc:chgData name="Amanda Weaver" userId="6e4f2a05-5295-4e7e-bab9-a43623b7219c" providerId="ADAL" clId="{AB1C34E3-442E-41E8-81E0-5F0A0B08E7CA}" dt="2022-10-02T18:23:35.590" v="1878" actId="1076"/>
        <pc:sldMkLst>
          <pc:docMk/>
          <pc:sldMk cId="1028260850" sldId="307"/>
        </pc:sldMkLst>
        <pc:spChg chg="del">
          <ac:chgData name="Amanda Weaver" userId="6e4f2a05-5295-4e7e-bab9-a43623b7219c" providerId="ADAL" clId="{AB1C34E3-442E-41E8-81E0-5F0A0B08E7CA}" dt="2022-10-02T18:13:36.060" v="1516" actId="22"/>
          <ac:spMkLst>
            <pc:docMk/>
            <pc:sldMk cId="1028260850" sldId="307"/>
            <ac:spMk id="2" creationId="{B260EFFC-357C-561D-A57E-6D8D18AB0B85}"/>
          </ac:spMkLst>
        </pc:spChg>
        <pc:spChg chg="mod">
          <ac:chgData name="Amanda Weaver" userId="6e4f2a05-5295-4e7e-bab9-a43623b7219c" providerId="ADAL" clId="{AB1C34E3-442E-41E8-81E0-5F0A0B08E7CA}" dt="2022-10-02T18:13:33.974" v="1515" actId="313"/>
          <ac:spMkLst>
            <pc:docMk/>
            <pc:sldMk cId="1028260850" sldId="307"/>
            <ac:spMk id="3" creationId="{CE08BC5E-6142-1FEB-845E-FD6BF2A59E38}"/>
          </ac:spMkLst>
        </pc:spChg>
        <pc:picChg chg="add mod ord modCrop">
          <ac:chgData name="Amanda Weaver" userId="6e4f2a05-5295-4e7e-bab9-a43623b7219c" providerId="ADAL" clId="{AB1C34E3-442E-41E8-81E0-5F0A0B08E7CA}" dt="2022-10-02T18:23:33.831" v="1877" actId="14100"/>
          <ac:picMkLst>
            <pc:docMk/>
            <pc:sldMk cId="1028260850" sldId="307"/>
            <ac:picMk id="5" creationId="{9EEDB0BE-E4B5-2143-D933-FB72523E7623}"/>
          </ac:picMkLst>
        </pc:picChg>
        <pc:picChg chg="add del mod modCrop">
          <ac:chgData name="Amanda Weaver" userId="6e4f2a05-5295-4e7e-bab9-a43623b7219c" providerId="ADAL" clId="{AB1C34E3-442E-41E8-81E0-5F0A0B08E7CA}" dt="2022-10-02T18:19:38.828" v="1835" actId="478"/>
          <ac:picMkLst>
            <pc:docMk/>
            <pc:sldMk cId="1028260850" sldId="307"/>
            <ac:picMk id="7" creationId="{31E0E53C-D6E9-077A-0975-B2BA5C1CBEA2}"/>
          </ac:picMkLst>
        </pc:picChg>
        <pc:picChg chg="add mod">
          <ac:chgData name="Amanda Weaver" userId="6e4f2a05-5295-4e7e-bab9-a43623b7219c" providerId="ADAL" clId="{AB1C34E3-442E-41E8-81E0-5F0A0B08E7CA}" dt="2022-10-02T18:23:35.590" v="1878" actId="1076"/>
          <ac:picMkLst>
            <pc:docMk/>
            <pc:sldMk cId="1028260850" sldId="307"/>
            <ac:picMk id="8" creationId="{216FFE5D-FF5E-E258-AD97-B85D4EBE8A56}"/>
          </ac:picMkLst>
        </pc:picChg>
      </pc:sldChg>
      <pc:sldChg chg="addSp delSp modSp new mod modClrScheme chgLayout">
        <pc:chgData name="Amanda Weaver" userId="6e4f2a05-5295-4e7e-bab9-a43623b7219c" providerId="ADAL" clId="{AB1C34E3-442E-41E8-81E0-5F0A0B08E7CA}" dt="2022-10-02T18:21:43.278" v="1870"/>
        <pc:sldMkLst>
          <pc:docMk/>
          <pc:sldMk cId="6484099" sldId="308"/>
        </pc:sldMkLst>
        <pc:spChg chg="del">
          <ac:chgData name="Amanda Weaver" userId="6e4f2a05-5295-4e7e-bab9-a43623b7219c" providerId="ADAL" clId="{AB1C34E3-442E-41E8-81E0-5F0A0B08E7CA}" dt="2022-10-02T18:21:32.353" v="1869" actId="700"/>
          <ac:spMkLst>
            <pc:docMk/>
            <pc:sldMk cId="6484099" sldId="308"/>
            <ac:spMk id="2" creationId="{04A32976-E0EB-EDF5-D434-73E4839E00BF}"/>
          </ac:spMkLst>
        </pc:spChg>
        <pc:spChg chg="del mod ord">
          <ac:chgData name="Amanda Weaver" userId="6e4f2a05-5295-4e7e-bab9-a43623b7219c" providerId="ADAL" clId="{AB1C34E3-442E-41E8-81E0-5F0A0B08E7CA}" dt="2022-10-02T18:21:32.353" v="1869" actId="700"/>
          <ac:spMkLst>
            <pc:docMk/>
            <pc:sldMk cId="6484099" sldId="308"/>
            <ac:spMk id="3" creationId="{0E5ADDCC-33F3-F9AB-862A-13970439F34E}"/>
          </ac:spMkLst>
        </pc:spChg>
        <pc:spChg chg="add mod ord">
          <ac:chgData name="Amanda Weaver" userId="6e4f2a05-5295-4e7e-bab9-a43623b7219c" providerId="ADAL" clId="{AB1C34E3-442E-41E8-81E0-5F0A0B08E7CA}" dt="2022-10-02T18:21:43.278" v="1870"/>
          <ac:spMkLst>
            <pc:docMk/>
            <pc:sldMk cId="6484099" sldId="308"/>
            <ac:spMk id="4" creationId="{853D32B4-645A-3776-3D6D-657EEFEDE953}"/>
          </ac:spMkLst>
        </pc:spChg>
      </pc:sldChg>
      <pc:sldChg chg="addSp delSp modSp new mod setBg modNotesTx">
        <pc:chgData name="Amanda Weaver" userId="6e4f2a05-5295-4e7e-bab9-a43623b7219c" providerId="ADAL" clId="{AB1C34E3-442E-41E8-81E0-5F0A0B08E7CA}" dt="2022-10-02T18:32:37.420" v="1958" actId="20577"/>
        <pc:sldMkLst>
          <pc:docMk/>
          <pc:sldMk cId="2764295760" sldId="309"/>
        </pc:sldMkLst>
        <pc:spChg chg="mod ord">
          <ac:chgData name="Amanda Weaver" userId="6e4f2a05-5295-4e7e-bab9-a43623b7219c" providerId="ADAL" clId="{AB1C34E3-442E-41E8-81E0-5F0A0B08E7CA}" dt="2022-10-02T18:32:20.871" v="1940" actId="27636"/>
          <ac:spMkLst>
            <pc:docMk/>
            <pc:sldMk cId="2764295760" sldId="309"/>
            <ac:spMk id="2" creationId="{EF282F9C-179C-3FDA-F35F-0AC5B0680059}"/>
          </ac:spMkLst>
        </pc:spChg>
        <pc:spChg chg="mod">
          <ac:chgData name="Amanda Weaver" userId="6e4f2a05-5295-4e7e-bab9-a43623b7219c" providerId="ADAL" clId="{AB1C34E3-442E-41E8-81E0-5F0A0B08E7CA}" dt="2022-10-02T18:32:37.420" v="1958" actId="20577"/>
          <ac:spMkLst>
            <pc:docMk/>
            <pc:sldMk cId="2764295760" sldId="309"/>
            <ac:spMk id="3" creationId="{EB2F9876-F198-0E37-D5B1-DCBDDA683511}"/>
          </ac:spMkLst>
        </pc:spChg>
        <pc:spChg chg="add del">
          <ac:chgData name="Amanda Weaver" userId="6e4f2a05-5295-4e7e-bab9-a43623b7219c" providerId="ADAL" clId="{AB1C34E3-442E-41E8-81E0-5F0A0B08E7CA}" dt="2022-10-02T18:30:02.526" v="1904" actId="26606"/>
          <ac:spMkLst>
            <pc:docMk/>
            <pc:sldMk cId="2764295760" sldId="309"/>
            <ac:spMk id="13" creationId="{91F32EBA-ED97-466E-8CFA-8382584155D0}"/>
          </ac:spMkLst>
        </pc:spChg>
        <pc:spChg chg="add del">
          <ac:chgData name="Amanda Weaver" userId="6e4f2a05-5295-4e7e-bab9-a43623b7219c" providerId="ADAL" clId="{AB1C34E3-442E-41E8-81E0-5F0A0B08E7CA}" dt="2022-10-02T18:30:02.526" v="1904" actId="26606"/>
          <ac:spMkLst>
            <pc:docMk/>
            <pc:sldMk cId="2764295760" sldId="309"/>
            <ac:spMk id="15" creationId="{912C5E87-CB8A-4EB6-9DF9-90164F54C680}"/>
          </ac:spMkLst>
        </pc:spChg>
        <pc:graphicFrameChg chg="add del mod modGraphic">
          <ac:chgData name="Amanda Weaver" userId="6e4f2a05-5295-4e7e-bab9-a43623b7219c" providerId="ADAL" clId="{AB1C34E3-442E-41E8-81E0-5F0A0B08E7CA}" dt="2022-10-02T18:29:41.508" v="1897" actId="478"/>
          <ac:graphicFrameMkLst>
            <pc:docMk/>
            <pc:sldMk cId="2764295760" sldId="309"/>
            <ac:graphicFrameMk id="6" creationId="{FED78ED4-B69C-AE7B-CDED-BCC227FBBA39}"/>
          </ac:graphicFrameMkLst>
        </pc:graphicFrameChg>
        <pc:picChg chg="add mod ord">
          <ac:chgData name="Amanda Weaver" userId="6e4f2a05-5295-4e7e-bab9-a43623b7219c" providerId="ADAL" clId="{AB1C34E3-442E-41E8-81E0-5F0A0B08E7CA}" dt="2022-10-02T18:32:26.532" v="1943" actId="14100"/>
          <ac:picMkLst>
            <pc:docMk/>
            <pc:sldMk cId="2764295760" sldId="309"/>
            <ac:picMk id="5" creationId="{2D05390B-B4A5-83AE-0739-4AC7E5C3870B}"/>
          </ac:picMkLst>
        </pc:picChg>
        <pc:picChg chg="add mod modCrop">
          <ac:chgData name="Amanda Weaver" userId="6e4f2a05-5295-4e7e-bab9-a43623b7219c" providerId="ADAL" clId="{AB1C34E3-442E-41E8-81E0-5F0A0B08E7CA}" dt="2022-10-02T18:32:23.548" v="1941" actId="1076"/>
          <ac:picMkLst>
            <pc:docMk/>
            <pc:sldMk cId="2764295760" sldId="309"/>
            <ac:picMk id="8" creationId="{95D63708-53E0-B188-0F61-06B7526E1083}"/>
          </ac:picMkLst>
        </pc:picChg>
      </pc:sldChg>
      <pc:sldChg chg="addSp delSp modSp new mod chgLayout">
        <pc:chgData name="Amanda Weaver" userId="6e4f2a05-5295-4e7e-bab9-a43623b7219c" providerId="ADAL" clId="{AB1C34E3-442E-41E8-81E0-5F0A0B08E7CA}" dt="2022-10-02T18:44:25.959" v="2179" actId="20577"/>
        <pc:sldMkLst>
          <pc:docMk/>
          <pc:sldMk cId="545035076" sldId="310"/>
        </pc:sldMkLst>
        <pc:spChg chg="del">
          <ac:chgData name="Amanda Weaver" userId="6e4f2a05-5295-4e7e-bab9-a43623b7219c" providerId="ADAL" clId="{AB1C34E3-442E-41E8-81E0-5F0A0B08E7CA}" dt="2022-10-02T18:36:28.090" v="1960" actId="22"/>
          <ac:spMkLst>
            <pc:docMk/>
            <pc:sldMk cId="545035076" sldId="310"/>
            <ac:spMk id="2" creationId="{F166D306-3192-D997-0A32-AD0FC658B43D}"/>
          </ac:spMkLst>
        </pc:spChg>
        <pc:spChg chg="mod ord">
          <ac:chgData name="Amanda Weaver" userId="6e4f2a05-5295-4e7e-bab9-a43623b7219c" providerId="ADAL" clId="{AB1C34E3-442E-41E8-81E0-5F0A0B08E7CA}" dt="2022-10-02T18:37:29.755" v="1976" actId="700"/>
          <ac:spMkLst>
            <pc:docMk/>
            <pc:sldMk cId="545035076" sldId="310"/>
            <ac:spMk id="3" creationId="{BDE3FF20-FA5D-00B8-F19F-66E3FEB0F70C}"/>
          </ac:spMkLst>
        </pc:spChg>
        <pc:spChg chg="add mod">
          <ac:chgData name="Amanda Weaver" userId="6e4f2a05-5295-4e7e-bab9-a43623b7219c" providerId="ADAL" clId="{AB1C34E3-442E-41E8-81E0-5F0A0B08E7CA}" dt="2022-10-02T18:44:25.959" v="2179" actId="20577"/>
          <ac:spMkLst>
            <pc:docMk/>
            <pc:sldMk cId="545035076" sldId="310"/>
            <ac:spMk id="6" creationId="{7ED2F741-67F5-BE0B-8B55-57257A0BC14D}"/>
          </ac:spMkLst>
        </pc:spChg>
        <pc:picChg chg="add mod ord modCrop">
          <ac:chgData name="Amanda Weaver" userId="6e4f2a05-5295-4e7e-bab9-a43623b7219c" providerId="ADAL" clId="{AB1C34E3-442E-41E8-81E0-5F0A0B08E7CA}" dt="2022-10-02T18:37:29.755" v="1976" actId="700"/>
          <ac:picMkLst>
            <pc:docMk/>
            <pc:sldMk cId="545035076" sldId="310"/>
            <ac:picMk id="5" creationId="{1DF7EAD4-411B-DFC9-478A-FC3501BFA33C}"/>
          </ac:picMkLst>
        </pc:picChg>
        <pc:picChg chg="add mod">
          <ac:chgData name="Amanda Weaver" userId="6e4f2a05-5295-4e7e-bab9-a43623b7219c" providerId="ADAL" clId="{AB1C34E3-442E-41E8-81E0-5F0A0B08E7CA}" dt="2022-10-02T18:41:25.582" v="2114" actId="1076"/>
          <ac:picMkLst>
            <pc:docMk/>
            <pc:sldMk cId="545035076" sldId="310"/>
            <ac:picMk id="8" creationId="{FBB57C2B-352C-5DCE-38CA-E09B990CEE61}"/>
          </ac:picMkLst>
        </pc:picChg>
        <pc:picChg chg="add mod">
          <ac:chgData name="Amanda Weaver" userId="6e4f2a05-5295-4e7e-bab9-a43623b7219c" providerId="ADAL" clId="{AB1C34E3-442E-41E8-81E0-5F0A0B08E7CA}" dt="2022-10-02T18:43:29.080" v="2120" actId="14100"/>
          <ac:picMkLst>
            <pc:docMk/>
            <pc:sldMk cId="545035076" sldId="310"/>
            <ac:picMk id="13" creationId="{90195B62-4328-3DCA-821D-CD4D4987A159}"/>
          </ac:picMkLst>
        </pc:picChg>
        <pc:inkChg chg="add del">
          <ac:chgData name="Amanda Weaver" userId="6e4f2a05-5295-4e7e-bab9-a43623b7219c" providerId="ADAL" clId="{AB1C34E3-442E-41E8-81E0-5F0A0B08E7CA}" dt="2022-10-02T18:40:59.039" v="2108" actId="9405"/>
          <ac:inkMkLst>
            <pc:docMk/>
            <pc:sldMk cId="545035076" sldId="310"/>
            <ac:inkMk id="9" creationId="{DA166DC5-5D8B-00B3-1DEE-16DC3976FC58}"/>
          </ac:inkMkLst>
        </pc:inkChg>
        <pc:inkChg chg="add">
          <ac:chgData name="Amanda Weaver" userId="6e4f2a05-5295-4e7e-bab9-a43623b7219c" providerId="ADAL" clId="{AB1C34E3-442E-41E8-81E0-5F0A0B08E7CA}" dt="2022-10-02T18:41:05.866" v="2109" actId="9405"/>
          <ac:inkMkLst>
            <pc:docMk/>
            <pc:sldMk cId="545035076" sldId="310"/>
            <ac:inkMk id="10" creationId="{C04F5E58-98D0-00ED-A4E1-9659201A4BA7}"/>
          </ac:inkMkLst>
        </pc:inkChg>
        <pc:inkChg chg="add mod">
          <ac:chgData name="Amanda Weaver" userId="6e4f2a05-5295-4e7e-bab9-a43623b7219c" providerId="ADAL" clId="{AB1C34E3-442E-41E8-81E0-5F0A0B08E7CA}" dt="2022-10-02T18:41:32.400" v="2117" actId="14100"/>
          <ac:inkMkLst>
            <pc:docMk/>
            <pc:sldMk cId="545035076" sldId="310"/>
            <ac:inkMk id="11" creationId="{6364471D-4A94-DFB5-A996-95410ABDEFBB}"/>
          </ac:inkMkLst>
        </pc:inkChg>
      </pc:sldChg>
      <pc:sldChg chg="addSp delSp modSp new mod setBg">
        <pc:chgData name="Amanda Weaver" userId="6e4f2a05-5295-4e7e-bab9-a43623b7219c" providerId="ADAL" clId="{AB1C34E3-442E-41E8-81E0-5F0A0B08E7CA}" dt="2022-10-02T18:58:51.539" v="2354" actId="1076"/>
        <pc:sldMkLst>
          <pc:docMk/>
          <pc:sldMk cId="1796185558" sldId="311"/>
        </pc:sldMkLst>
        <pc:spChg chg="add del mod">
          <ac:chgData name="Amanda Weaver" userId="6e4f2a05-5295-4e7e-bab9-a43623b7219c" providerId="ADAL" clId="{AB1C34E3-442E-41E8-81E0-5F0A0B08E7CA}" dt="2022-10-02T18:58:50.546" v="2353" actId="14100"/>
          <ac:spMkLst>
            <pc:docMk/>
            <pc:sldMk cId="1796185558" sldId="311"/>
            <ac:spMk id="2" creationId="{FBCD4D2F-F196-640D-6CA8-D42BE1A9DF7F}"/>
          </ac:spMkLst>
        </pc:spChg>
        <pc:spChg chg="add del">
          <ac:chgData name="Amanda Weaver" userId="6e4f2a05-5295-4e7e-bab9-a43623b7219c" providerId="ADAL" clId="{AB1C34E3-442E-41E8-81E0-5F0A0B08E7CA}" dt="2022-10-02T18:50:30.638" v="2183" actId="26606"/>
          <ac:spMkLst>
            <pc:docMk/>
            <pc:sldMk cId="1796185558" sldId="311"/>
            <ac:spMk id="3" creationId="{9E3BD34C-369B-D4FC-3A30-ED92A7A9135A}"/>
          </ac:spMkLst>
        </pc:spChg>
        <pc:spChg chg="add del">
          <ac:chgData name="Amanda Weaver" userId="6e4f2a05-5295-4e7e-bab9-a43623b7219c" providerId="ADAL" clId="{AB1C34E3-442E-41E8-81E0-5F0A0B08E7CA}" dt="2022-10-02T18:50:30.638" v="2183" actId="26606"/>
          <ac:spMkLst>
            <pc:docMk/>
            <pc:sldMk cId="1796185558" sldId="311"/>
            <ac:spMk id="10" creationId="{F3060C83-F051-4F0E-ABAD-AA0DFC48B218}"/>
          </ac:spMkLst>
        </pc:spChg>
        <pc:spChg chg="add del">
          <ac:chgData name="Amanda Weaver" userId="6e4f2a05-5295-4e7e-bab9-a43623b7219c" providerId="ADAL" clId="{AB1C34E3-442E-41E8-81E0-5F0A0B08E7CA}" dt="2022-10-02T18:50:30.638" v="2183" actId="26606"/>
          <ac:spMkLst>
            <pc:docMk/>
            <pc:sldMk cId="1796185558" sldId="311"/>
            <ac:spMk id="12" creationId="{83C98ABE-055B-441F-B07E-44F97F083C39}"/>
          </ac:spMkLst>
        </pc:spChg>
        <pc:spChg chg="add del">
          <ac:chgData name="Amanda Weaver" userId="6e4f2a05-5295-4e7e-bab9-a43623b7219c" providerId="ADAL" clId="{AB1C34E3-442E-41E8-81E0-5F0A0B08E7CA}" dt="2022-10-02T18:50:30.638" v="2183" actId="26606"/>
          <ac:spMkLst>
            <pc:docMk/>
            <pc:sldMk cId="1796185558" sldId="311"/>
            <ac:spMk id="14" creationId="{29FDB030-9B49-4CED-8CCD-4D99382388AC}"/>
          </ac:spMkLst>
        </pc:spChg>
        <pc:spChg chg="add del">
          <ac:chgData name="Amanda Weaver" userId="6e4f2a05-5295-4e7e-bab9-a43623b7219c" providerId="ADAL" clId="{AB1C34E3-442E-41E8-81E0-5F0A0B08E7CA}" dt="2022-10-02T18:50:30.638" v="2183" actId="26606"/>
          <ac:spMkLst>
            <pc:docMk/>
            <pc:sldMk cId="1796185558" sldId="311"/>
            <ac:spMk id="16" creationId="{3783CA14-24A1-485C-8B30-D6A5D87987AD}"/>
          </ac:spMkLst>
        </pc:spChg>
        <pc:spChg chg="add del">
          <ac:chgData name="Amanda Weaver" userId="6e4f2a05-5295-4e7e-bab9-a43623b7219c" providerId="ADAL" clId="{AB1C34E3-442E-41E8-81E0-5F0A0B08E7CA}" dt="2022-10-02T18:50:30.638" v="2183" actId="26606"/>
          <ac:spMkLst>
            <pc:docMk/>
            <pc:sldMk cId="1796185558" sldId="311"/>
            <ac:spMk id="18" creationId="{9A97C86A-04D6-40F7-AE84-31AB43E6A846}"/>
          </ac:spMkLst>
        </pc:spChg>
        <pc:spChg chg="add del">
          <ac:chgData name="Amanda Weaver" userId="6e4f2a05-5295-4e7e-bab9-a43623b7219c" providerId="ADAL" clId="{AB1C34E3-442E-41E8-81E0-5F0A0B08E7CA}" dt="2022-10-02T18:50:30.638" v="2183" actId="26606"/>
          <ac:spMkLst>
            <pc:docMk/>
            <pc:sldMk cId="1796185558" sldId="311"/>
            <ac:spMk id="20" creationId="{FF9F2414-84E8-453E-B1F3-389FDE8192D9}"/>
          </ac:spMkLst>
        </pc:spChg>
        <pc:spChg chg="add del">
          <ac:chgData name="Amanda Weaver" userId="6e4f2a05-5295-4e7e-bab9-a43623b7219c" providerId="ADAL" clId="{AB1C34E3-442E-41E8-81E0-5F0A0B08E7CA}" dt="2022-10-02T18:50:30.638" v="2183" actId="26606"/>
          <ac:spMkLst>
            <pc:docMk/>
            <pc:sldMk cId="1796185558" sldId="311"/>
            <ac:spMk id="22" creationId="{3ECA69A1-7536-43AC-85EF-C7106179F5ED}"/>
          </ac:spMkLst>
        </pc:spChg>
        <pc:picChg chg="add mod modCrop">
          <ac:chgData name="Amanda Weaver" userId="6e4f2a05-5295-4e7e-bab9-a43623b7219c" providerId="ADAL" clId="{AB1C34E3-442E-41E8-81E0-5F0A0B08E7CA}" dt="2022-10-02T18:57:34.437" v="2316" actId="14100"/>
          <ac:picMkLst>
            <pc:docMk/>
            <pc:sldMk cId="1796185558" sldId="311"/>
            <ac:picMk id="5" creationId="{46D2D883-B264-091E-EF1C-81301289F4B8}"/>
          </ac:picMkLst>
        </pc:picChg>
        <pc:picChg chg="add mod">
          <ac:chgData name="Amanda Weaver" userId="6e4f2a05-5295-4e7e-bab9-a43623b7219c" providerId="ADAL" clId="{AB1C34E3-442E-41E8-81E0-5F0A0B08E7CA}" dt="2022-10-02T18:58:51.539" v="2354" actId="1076"/>
          <ac:picMkLst>
            <pc:docMk/>
            <pc:sldMk cId="1796185558" sldId="311"/>
            <ac:picMk id="11" creationId="{439567A9-778A-DE88-17DA-90B1ED48C2CB}"/>
          </ac:picMkLst>
        </pc:picChg>
        <pc:inkChg chg="add">
          <ac:chgData name="Amanda Weaver" userId="6e4f2a05-5295-4e7e-bab9-a43623b7219c" providerId="ADAL" clId="{AB1C34E3-442E-41E8-81E0-5F0A0B08E7CA}" dt="2022-10-02T18:57:45.113" v="2317" actId="9405"/>
          <ac:inkMkLst>
            <pc:docMk/>
            <pc:sldMk cId="1796185558" sldId="311"/>
            <ac:inkMk id="6" creationId="{9179AB25-746C-8EB6-2B33-62B95BD073BF}"/>
          </ac:inkMkLst>
        </pc:inkChg>
        <pc:inkChg chg="add">
          <ac:chgData name="Amanda Weaver" userId="6e4f2a05-5295-4e7e-bab9-a43623b7219c" providerId="ADAL" clId="{AB1C34E3-442E-41E8-81E0-5F0A0B08E7CA}" dt="2022-10-02T18:57:48.899" v="2318" actId="9405"/>
          <ac:inkMkLst>
            <pc:docMk/>
            <pc:sldMk cId="1796185558" sldId="311"/>
            <ac:inkMk id="7" creationId="{5EDEBC76-ECA6-B1F4-7107-CB686087C4F7}"/>
          </ac:inkMkLst>
        </pc:inkChg>
        <pc:inkChg chg="add del">
          <ac:chgData name="Amanda Weaver" userId="6e4f2a05-5295-4e7e-bab9-a43623b7219c" providerId="ADAL" clId="{AB1C34E3-442E-41E8-81E0-5F0A0B08E7CA}" dt="2022-10-02T18:57:57.695" v="2320" actId="9405"/>
          <ac:inkMkLst>
            <pc:docMk/>
            <pc:sldMk cId="1796185558" sldId="311"/>
            <ac:inkMk id="8" creationId="{29E4BAD3-3CC8-52FE-25BB-8BD96D146C9F}"/>
          </ac:inkMkLst>
        </pc:inkChg>
      </pc:sldChg>
      <pc:sldChg chg="addSp modSp new mod modNotesTx">
        <pc:chgData name="Amanda Weaver" userId="6e4f2a05-5295-4e7e-bab9-a43623b7219c" providerId="ADAL" clId="{AB1C34E3-442E-41E8-81E0-5F0A0B08E7CA}" dt="2022-10-02T19:07:59.448" v="2431" actId="21"/>
        <pc:sldMkLst>
          <pc:docMk/>
          <pc:sldMk cId="857576328" sldId="312"/>
        </pc:sldMkLst>
        <pc:spChg chg="mod">
          <ac:chgData name="Amanda Weaver" userId="6e4f2a05-5295-4e7e-bab9-a43623b7219c" providerId="ADAL" clId="{AB1C34E3-442E-41E8-81E0-5F0A0B08E7CA}" dt="2022-10-02T19:07:59.448" v="2431" actId="21"/>
          <ac:spMkLst>
            <pc:docMk/>
            <pc:sldMk cId="857576328" sldId="312"/>
            <ac:spMk id="2" creationId="{9AF43ED3-6F02-FF10-B098-657C19756230}"/>
          </ac:spMkLst>
        </pc:spChg>
        <pc:spChg chg="mod">
          <ac:chgData name="Amanda Weaver" userId="6e4f2a05-5295-4e7e-bab9-a43623b7219c" providerId="ADAL" clId="{AB1C34E3-442E-41E8-81E0-5F0A0B08E7CA}" dt="2022-10-02T19:04:18.943" v="2418"/>
          <ac:spMkLst>
            <pc:docMk/>
            <pc:sldMk cId="857576328" sldId="312"/>
            <ac:spMk id="3" creationId="{1B70013F-FBD5-CA8A-19D2-7D95E12DB0A0}"/>
          </ac:spMkLst>
        </pc:spChg>
        <pc:picChg chg="add mod modCrop">
          <ac:chgData name="Amanda Weaver" userId="6e4f2a05-5295-4e7e-bab9-a43623b7219c" providerId="ADAL" clId="{AB1C34E3-442E-41E8-81E0-5F0A0B08E7CA}" dt="2022-10-02T19:02:57.941" v="2379" actId="14100"/>
          <ac:picMkLst>
            <pc:docMk/>
            <pc:sldMk cId="857576328" sldId="312"/>
            <ac:picMk id="5" creationId="{6ABA3D7A-4E4D-7CE9-BE39-14C57BA2473F}"/>
          </ac:picMkLst>
        </pc:picChg>
        <pc:picChg chg="add mod">
          <ac:chgData name="Amanda Weaver" userId="6e4f2a05-5295-4e7e-bab9-a43623b7219c" providerId="ADAL" clId="{AB1C34E3-442E-41E8-81E0-5F0A0B08E7CA}" dt="2022-10-02T19:03:44.274" v="2387" actId="1076"/>
          <ac:picMkLst>
            <pc:docMk/>
            <pc:sldMk cId="857576328" sldId="312"/>
            <ac:picMk id="7" creationId="{832E3140-4CD9-1451-C7C6-0A8ADBB473E2}"/>
          </ac:picMkLst>
        </pc:picChg>
      </pc:sldChg>
      <pc:sldChg chg="addSp delSp modSp new mod modNotesTx">
        <pc:chgData name="Amanda Weaver" userId="6e4f2a05-5295-4e7e-bab9-a43623b7219c" providerId="ADAL" clId="{AB1C34E3-442E-41E8-81E0-5F0A0B08E7CA}" dt="2022-10-03T07:22:18.291" v="2559" actId="20577"/>
        <pc:sldMkLst>
          <pc:docMk/>
          <pc:sldMk cId="2725253855" sldId="313"/>
        </pc:sldMkLst>
        <pc:spChg chg="add del mod">
          <ac:chgData name="Amanda Weaver" userId="6e4f2a05-5295-4e7e-bab9-a43623b7219c" providerId="ADAL" clId="{AB1C34E3-442E-41E8-81E0-5F0A0B08E7CA}" dt="2022-10-02T19:19:23.333" v="2542" actId="27636"/>
          <ac:spMkLst>
            <pc:docMk/>
            <pc:sldMk cId="2725253855" sldId="313"/>
            <ac:spMk id="2" creationId="{7078648C-24BC-B0F6-59A2-9D4DA2CDFAE1}"/>
          </ac:spMkLst>
        </pc:spChg>
        <pc:spChg chg="mod">
          <ac:chgData name="Amanda Weaver" userId="6e4f2a05-5295-4e7e-bab9-a43623b7219c" providerId="ADAL" clId="{AB1C34E3-442E-41E8-81E0-5F0A0B08E7CA}" dt="2022-10-02T19:15:00.365" v="2495"/>
          <ac:spMkLst>
            <pc:docMk/>
            <pc:sldMk cId="2725253855" sldId="313"/>
            <ac:spMk id="3" creationId="{257E9A46-90B5-96EC-51D6-E19688CCBA8F}"/>
          </ac:spMkLst>
        </pc:spChg>
        <pc:picChg chg="add del mod ord">
          <ac:chgData name="Amanda Weaver" userId="6e4f2a05-5295-4e7e-bab9-a43623b7219c" providerId="ADAL" clId="{AB1C34E3-442E-41E8-81E0-5F0A0B08E7CA}" dt="2022-10-02T19:08:04.961" v="2433" actId="22"/>
          <ac:picMkLst>
            <pc:docMk/>
            <pc:sldMk cId="2725253855" sldId="313"/>
            <ac:picMk id="5" creationId="{8F37BB41-8D79-9418-B44F-E7747A567FE3}"/>
          </ac:picMkLst>
        </pc:picChg>
        <pc:picChg chg="add mod modCrop">
          <ac:chgData name="Amanda Weaver" userId="6e4f2a05-5295-4e7e-bab9-a43623b7219c" providerId="ADAL" clId="{AB1C34E3-442E-41E8-81E0-5F0A0B08E7CA}" dt="2022-10-02T19:10:27.152" v="2445" actId="1076"/>
          <ac:picMkLst>
            <pc:docMk/>
            <pc:sldMk cId="2725253855" sldId="313"/>
            <ac:picMk id="7" creationId="{DA3F0FF5-E513-A03B-6108-809006CC2E00}"/>
          </ac:picMkLst>
        </pc:picChg>
        <pc:picChg chg="add mod">
          <ac:chgData name="Amanda Weaver" userId="6e4f2a05-5295-4e7e-bab9-a43623b7219c" providerId="ADAL" clId="{AB1C34E3-442E-41E8-81E0-5F0A0B08E7CA}" dt="2022-10-02T19:21:44.086" v="2545" actId="14100"/>
          <ac:picMkLst>
            <pc:docMk/>
            <pc:sldMk cId="2725253855" sldId="313"/>
            <ac:picMk id="9" creationId="{62659B14-D138-AB5C-77F3-64B5FD838B87}"/>
          </ac:picMkLst>
        </pc:picChg>
      </pc:sldChg>
      <pc:sldChg chg="addSp modSp new mod modAnim modNotesTx">
        <pc:chgData name="Amanda Weaver" userId="6e4f2a05-5295-4e7e-bab9-a43623b7219c" providerId="ADAL" clId="{AB1C34E3-442E-41E8-81E0-5F0A0B08E7CA}" dt="2022-10-03T08:04:44.805" v="2686"/>
        <pc:sldMkLst>
          <pc:docMk/>
          <pc:sldMk cId="619226942" sldId="314"/>
        </pc:sldMkLst>
        <pc:spChg chg="mod">
          <ac:chgData name="Amanda Weaver" userId="6e4f2a05-5295-4e7e-bab9-a43623b7219c" providerId="ADAL" clId="{AB1C34E3-442E-41E8-81E0-5F0A0B08E7CA}" dt="2022-10-03T08:01:03.574" v="2676" actId="20577"/>
          <ac:spMkLst>
            <pc:docMk/>
            <pc:sldMk cId="619226942" sldId="314"/>
            <ac:spMk id="2" creationId="{5E90F7AB-3288-CBC4-CEAD-4BBA41990437}"/>
          </ac:spMkLst>
        </pc:spChg>
        <pc:spChg chg="mod">
          <ac:chgData name="Amanda Weaver" userId="6e4f2a05-5295-4e7e-bab9-a43623b7219c" providerId="ADAL" clId="{AB1C34E3-442E-41E8-81E0-5F0A0B08E7CA}" dt="2022-10-03T07:23:37.447" v="2560"/>
          <ac:spMkLst>
            <pc:docMk/>
            <pc:sldMk cId="619226942" sldId="314"/>
            <ac:spMk id="3" creationId="{AF0A2571-F67E-AE26-1B78-D8199660302F}"/>
          </ac:spMkLst>
        </pc:spChg>
        <pc:picChg chg="add mod modCrop">
          <ac:chgData name="Amanda Weaver" userId="6e4f2a05-5295-4e7e-bab9-a43623b7219c" providerId="ADAL" clId="{AB1C34E3-442E-41E8-81E0-5F0A0B08E7CA}" dt="2022-10-03T08:04:28.956" v="2684" actId="1076"/>
          <ac:picMkLst>
            <pc:docMk/>
            <pc:sldMk cId="619226942" sldId="314"/>
            <ac:picMk id="5" creationId="{2E28709C-6F09-C5CD-9FA9-4028D0EF4743}"/>
          </ac:picMkLst>
        </pc:picChg>
      </pc:sldChg>
      <pc:sldChg chg="addSp modSp new mod modNotesTx">
        <pc:chgData name="Amanda Weaver" userId="6e4f2a05-5295-4e7e-bab9-a43623b7219c" providerId="ADAL" clId="{AB1C34E3-442E-41E8-81E0-5F0A0B08E7CA}" dt="2022-10-03T08:18:21.709" v="2986" actId="313"/>
        <pc:sldMkLst>
          <pc:docMk/>
          <pc:sldMk cId="1529076771" sldId="315"/>
        </pc:sldMkLst>
        <pc:spChg chg="mod">
          <ac:chgData name="Amanda Weaver" userId="6e4f2a05-5295-4e7e-bab9-a43623b7219c" providerId="ADAL" clId="{AB1C34E3-442E-41E8-81E0-5F0A0B08E7CA}" dt="2022-10-03T08:18:21.709" v="2986" actId="313"/>
          <ac:spMkLst>
            <pc:docMk/>
            <pc:sldMk cId="1529076771" sldId="315"/>
            <ac:spMk id="2" creationId="{E9C6E724-4C59-9004-4B0F-D8AC823DDCAC}"/>
          </ac:spMkLst>
        </pc:spChg>
        <pc:spChg chg="mod">
          <ac:chgData name="Amanda Weaver" userId="6e4f2a05-5295-4e7e-bab9-a43623b7219c" providerId="ADAL" clId="{AB1C34E3-442E-41E8-81E0-5F0A0B08E7CA}" dt="2022-10-03T08:05:03.926" v="2687"/>
          <ac:spMkLst>
            <pc:docMk/>
            <pc:sldMk cId="1529076771" sldId="315"/>
            <ac:spMk id="3" creationId="{EE6ECA99-F500-5ECC-3FE3-9B576A23D5C5}"/>
          </ac:spMkLst>
        </pc:spChg>
        <pc:picChg chg="add mod modCrop">
          <ac:chgData name="Amanda Weaver" userId="6e4f2a05-5295-4e7e-bab9-a43623b7219c" providerId="ADAL" clId="{AB1C34E3-442E-41E8-81E0-5F0A0B08E7CA}" dt="2022-10-03T08:16:53.449" v="2870" actId="732"/>
          <ac:picMkLst>
            <pc:docMk/>
            <pc:sldMk cId="1529076771" sldId="315"/>
            <ac:picMk id="5" creationId="{F31CA5F6-FB81-29C3-24B9-99146BF47D02}"/>
          </ac:picMkLst>
        </pc:picChg>
        <pc:picChg chg="add mod">
          <ac:chgData name="Amanda Weaver" userId="6e4f2a05-5295-4e7e-bab9-a43623b7219c" providerId="ADAL" clId="{AB1C34E3-442E-41E8-81E0-5F0A0B08E7CA}" dt="2022-10-03T08:16:58.703" v="2871" actId="1076"/>
          <ac:picMkLst>
            <pc:docMk/>
            <pc:sldMk cId="1529076771" sldId="315"/>
            <ac:picMk id="7" creationId="{3FE0B3C2-9601-1EDF-252D-12EC5C86BA5C}"/>
          </ac:picMkLst>
        </pc:picChg>
      </pc:sldChg>
    </pc:docChg>
  </pc:docChgLst>
  <pc:docChgLst>
    <pc:chgData name="Vinita Silaparasetty" userId="S::vinitas@justit.co.uk::23a627d4-2336-43bb-8521-fe23304def7a" providerId="AD" clId="Web-{965509E0-7785-16FE-F5CD-FCBF16602541}"/>
    <pc:docChg chg="delSld modSld">
      <pc:chgData name="Vinita Silaparasetty" userId="S::vinitas@justit.co.uk::23a627d4-2336-43bb-8521-fe23304def7a" providerId="AD" clId="Web-{965509E0-7785-16FE-F5CD-FCBF16602541}" dt="2023-01-18T18:49:56.988" v="4" actId="20577"/>
      <pc:docMkLst>
        <pc:docMk/>
      </pc:docMkLst>
      <pc:sldChg chg="modSp">
        <pc:chgData name="Vinita Silaparasetty" userId="S::vinitas@justit.co.uk::23a627d4-2336-43bb-8521-fe23304def7a" providerId="AD" clId="Web-{965509E0-7785-16FE-F5CD-FCBF16602541}" dt="2023-01-18T18:49:56.988" v="4" actId="20577"/>
        <pc:sldMkLst>
          <pc:docMk/>
          <pc:sldMk cId="1521525466" sldId="277"/>
        </pc:sldMkLst>
        <pc:spChg chg="mod">
          <ac:chgData name="Vinita Silaparasetty" userId="S::vinitas@justit.co.uk::23a627d4-2336-43bb-8521-fe23304def7a" providerId="AD" clId="Web-{965509E0-7785-16FE-F5CD-FCBF16602541}" dt="2023-01-18T18:49:56.988" v="4" actId="20577"/>
          <ac:spMkLst>
            <pc:docMk/>
            <pc:sldMk cId="1521525466" sldId="277"/>
            <ac:spMk id="4" creationId="{47E51E3C-EFE4-52FB-D62E-FBA7C9CCA020}"/>
          </ac:spMkLst>
        </pc:spChg>
      </pc:sldChg>
      <pc:sldChg chg="del">
        <pc:chgData name="Vinita Silaparasetty" userId="S::vinitas@justit.co.uk::23a627d4-2336-43bb-8521-fe23304def7a" providerId="AD" clId="Web-{965509E0-7785-16FE-F5CD-FCBF16602541}" dt="2023-01-18T18:49:22.831" v="0"/>
        <pc:sldMkLst>
          <pc:docMk/>
          <pc:sldMk cId="545035076" sldId="310"/>
        </pc:sldMkLst>
      </pc:sldChg>
      <pc:sldChg chg="del">
        <pc:chgData name="Vinita Silaparasetty" userId="S::vinitas@justit.co.uk::23a627d4-2336-43bb-8521-fe23304def7a" providerId="AD" clId="Web-{965509E0-7785-16FE-F5CD-FCBF16602541}" dt="2023-01-18T18:49:32.191" v="1"/>
        <pc:sldMkLst>
          <pc:docMk/>
          <pc:sldMk cId="1796185558" sldId="311"/>
        </pc:sldMkLst>
      </pc:sldChg>
    </pc:docChg>
  </pc:docChgLst>
  <pc:docChgLst>
    <pc:chgData name="Vinita Silaparasetty" userId="23a627d4-2336-43bb-8521-fe23304def7a" providerId="ADAL" clId="{6FDA636A-1212-4721-8EF5-B074A80035E1}"/>
    <pc:docChg chg="delSld modSld">
      <pc:chgData name="Vinita Silaparasetty" userId="23a627d4-2336-43bb-8521-fe23304def7a" providerId="ADAL" clId="{6FDA636A-1212-4721-8EF5-B074A80035E1}" dt="2023-01-18T19:10:47.021" v="11" actId="2696"/>
      <pc:docMkLst>
        <pc:docMk/>
      </pc:docMkLst>
      <pc:sldChg chg="modSp mod">
        <pc:chgData name="Vinita Silaparasetty" userId="23a627d4-2336-43bb-8521-fe23304def7a" providerId="ADAL" clId="{6FDA636A-1212-4721-8EF5-B074A80035E1}" dt="2023-01-18T19:02:39.460" v="2" actId="20577"/>
        <pc:sldMkLst>
          <pc:docMk/>
          <pc:sldMk cId="710247037" sldId="267"/>
        </pc:sldMkLst>
        <pc:spChg chg="mod">
          <ac:chgData name="Vinita Silaparasetty" userId="23a627d4-2336-43bb-8521-fe23304def7a" providerId="ADAL" clId="{6FDA636A-1212-4721-8EF5-B074A80035E1}" dt="2023-01-18T19:02:39.460" v="2" actId="20577"/>
          <ac:spMkLst>
            <pc:docMk/>
            <pc:sldMk cId="710247037" sldId="267"/>
            <ac:spMk id="2" creationId="{3BE8E454-7174-7FEF-1F61-3A44F3F6A691}"/>
          </ac:spMkLst>
        </pc:spChg>
      </pc:sldChg>
      <pc:sldChg chg="modSp mod">
        <pc:chgData name="Vinita Silaparasetty" userId="23a627d4-2336-43bb-8521-fe23304def7a" providerId="ADAL" clId="{6FDA636A-1212-4721-8EF5-B074A80035E1}" dt="2023-01-18T19:04:03.643" v="4" actId="5793"/>
        <pc:sldMkLst>
          <pc:docMk/>
          <pc:sldMk cId="3761754468" sldId="271"/>
        </pc:sldMkLst>
        <pc:spChg chg="mod">
          <ac:chgData name="Vinita Silaparasetty" userId="23a627d4-2336-43bb-8521-fe23304def7a" providerId="ADAL" clId="{6FDA636A-1212-4721-8EF5-B074A80035E1}" dt="2023-01-18T19:04:03.643" v="4" actId="5793"/>
          <ac:spMkLst>
            <pc:docMk/>
            <pc:sldMk cId="3761754468" sldId="271"/>
            <ac:spMk id="2" creationId="{DE586EC9-E5B2-D2E7-0BF7-77E9F4F00522}"/>
          </ac:spMkLst>
        </pc:spChg>
      </pc:sldChg>
      <pc:sldChg chg="modSp mod">
        <pc:chgData name="Vinita Silaparasetty" userId="23a627d4-2336-43bb-8521-fe23304def7a" providerId="ADAL" clId="{6FDA636A-1212-4721-8EF5-B074A80035E1}" dt="2023-01-18T19:08:06.146" v="10" actId="20577"/>
        <pc:sldMkLst>
          <pc:docMk/>
          <pc:sldMk cId="1776311743" sldId="274"/>
        </pc:sldMkLst>
        <pc:spChg chg="mod">
          <ac:chgData name="Vinita Silaparasetty" userId="23a627d4-2336-43bb-8521-fe23304def7a" providerId="ADAL" clId="{6FDA636A-1212-4721-8EF5-B074A80035E1}" dt="2023-01-18T19:08:06.146" v="10" actId="20577"/>
          <ac:spMkLst>
            <pc:docMk/>
            <pc:sldMk cId="1776311743" sldId="274"/>
            <ac:spMk id="2" creationId="{D5E55F06-B6B2-02A3-1F33-99B0D599A4FD}"/>
          </ac:spMkLst>
        </pc:spChg>
      </pc:sldChg>
      <pc:sldChg chg="del">
        <pc:chgData name="Vinita Silaparasetty" userId="23a627d4-2336-43bb-8521-fe23304def7a" providerId="ADAL" clId="{6FDA636A-1212-4721-8EF5-B074A80035E1}" dt="2023-01-18T19:10:47.021" v="11" actId="2696"/>
        <pc:sldMkLst>
          <pc:docMk/>
          <pc:sldMk cId="1141634635" sldId="317"/>
        </pc:sldMkLst>
      </pc:sldChg>
    </pc:docChg>
  </pc:docChgLst>
  <pc:docChgLst>
    <pc:chgData name="Georgi Zlatev" userId="S::georgizlatev.bootcamp@justit.co.uk::0c84f7fa-676c-49d2-8bf2-13e56d4c9aec" providerId="AD" clId="Web-{6C8D4C7F-F093-457D-93D5-62AB1ABB5F72}"/>
    <pc:docChg chg="modSld">
      <pc:chgData name="Georgi Zlatev" userId="S::georgizlatev.bootcamp@justit.co.uk::0c84f7fa-676c-49d2-8bf2-13e56d4c9aec" providerId="AD" clId="Web-{6C8D4C7F-F093-457D-93D5-62AB1ABB5F72}" dt="2023-05-24T10:34:56.624" v="3" actId="1076"/>
      <pc:docMkLst>
        <pc:docMk/>
      </pc:docMkLst>
      <pc:sldChg chg="modSp">
        <pc:chgData name="Georgi Zlatev" userId="S::georgizlatev.bootcamp@justit.co.uk::0c84f7fa-676c-49d2-8bf2-13e56d4c9aec" providerId="AD" clId="Web-{6C8D4C7F-F093-457D-93D5-62AB1ABB5F72}" dt="2023-05-24T10:34:56.624" v="3" actId="1076"/>
        <pc:sldMkLst>
          <pc:docMk/>
          <pc:sldMk cId="1252388376" sldId="330"/>
        </pc:sldMkLst>
        <pc:spChg chg="mod">
          <ac:chgData name="Georgi Zlatev" userId="S::georgizlatev.bootcamp@justit.co.uk::0c84f7fa-676c-49d2-8bf2-13e56d4c9aec" providerId="AD" clId="Web-{6C8D4C7F-F093-457D-93D5-62AB1ABB5F72}" dt="2023-05-24T10:32:09.676" v="0" actId="1076"/>
          <ac:spMkLst>
            <pc:docMk/>
            <pc:sldMk cId="1252388376" sldId="330"/>
            <ac:spMk id="8" creationId="{3FCFC6AB-05C6-213D-3330-479845A9C5A2}"/>
          </ac:spMkLst>
        </pc:spChg>
        <pc:spChg chg="mod">
          <ac:chgData name="Georgi Zlatev" userId="S::georgizlatev.bootcamp@justit.co.uk::0c84f7fa-676c-49d2-8bf2-13e56d4c9aec" providerId="AD" clId="Web-{6C8D4C7F-F093-457D-93D5-62AB1ABB5F72}" dt="2023-05-24T10:34:40.248" v="1" actId="1076"/>
          <ac:spMkLst>
            <pc:docMk/>
            <pc:sldMk cId="1252388376" sldId="330"/>
            <ac:spMk id="9" creationId="{A3757A01-1E03-BFAA-3005-B4444B6D98F1}"/>
          </ac:spMkLst>
        </pc:spChg>
        <pc:spChg chg="mod">
          <ac:chgData name="Georgi Zlatev" userId="S::georgizlatev.bootcamp@justit.co.uk::0c84f7fa-676c-49d2-8bf2-13e56d4c9aec" providerId="AD" clId="Web-{6C8D4C7F-F093-457D-93D5-62AB1ABB5F72}" dt="2023-05-24T10:34:56.624" v="3" actId="1076"/>
          <ac:spMkLst>
            <pc:docMk/>
            <pc:sldMk cId="1252388376" sldId="330"/>
            <ac:spMk id="10" creationId="{4DFFB1BF-3E56-C73F-2D75-27A1FF3662C8}"/>
          </ac:spMkLst>
        </pc:spChg>
        <pc:spChg chg="mod">
          <ac:chgData name="Georgi Zlatev" userId="S::georgizlatev.bootcamp@justit.co.uk::0c84f7fa-676c-49d2-8bf2-13e56d4c9aec" providerId="AD" clId="Web-{6C8D4C7F-F093-457D-93D5-62AB1ABB5F72}" dt="2023-05-24T10:34:47.029" v="2" actId="1076"/>
          <ac:spMkLst>
            <pc:docMk/>
            <pc:sldMk cId="1252388376" sldId="330"/>
            <ac:spMk id="11" creationId="{F3A8C755-1625-23A0-716A-A40FA082B2F0}"/>
          </ac:spMkLst>
        </pc:spChg>
      </pc:sldChg>
    </pc:docChg>
  </pc:docChgLst>
  <pc:docChgLst>
    <pc:chgData name="Yusuf Satilmis" userId="a3e4faa8-c8db-46ed-9760-fe878fd9015c" providerId="ADAL" clId="{31D0BCA7-3693-4B25-B43D-E7CF54985AE1}"/>
    <pc:docChg chg="undo custSel addSld delSld modSld sldOrd">
      <pc:chgData name="Yusuf Satilmis" userId="a3e4faa8-c8db-46ed-9760-fe878fd9015c" providerId="ADAL" clId="{31D0BCA7-3693-4B25-B43D-E7CF54985AE1}" dt="2023-06-19T09:15:32.669" v="384" actId="1076"/>
      <pc:docMkLst>
        <pc:docMk/>
      </pc:docMkLst>
      <pc:sldChg chg="add del">
        <pc:chgData name="Yusuf Satilmis" userId="a3e4faa8-c8db-46ed-9760-fe878fd9015c" providerId="ADAL" clId="{31D0BCA7-3693-4B25-B43D-E7CF54985AE1}" dt="2023-06-18T21:00:45.124" v="139" actId="2696"/>
        <pc:sldMkLst>
          <pc:docMk/>
          <pc:sldMk cId="1870280156" sldId="266"/>
        </pc:sldMkLst>
      </pc:sldChg>
      <pc:sldChg chg="add del">
        <pc:chgData name="Yusuf Satilmis" userId="a3e4faa8-c8db-46ed-9760-fe878fd9015c" providerId="ADAL" clId="{31D0BCA7-3693-4B25-B43D-E7CF54985AE1}" dt="2023-06-18T21:00:48.699" v="140" actId="2696"/>
        <pc:sldMkLst>
          <pc:docMk/>
          <pc:sldMk cId="710247037" sldId="267"/>
        </pc:sldMkLst>
      </pc:sldChg>
      <pc:sldChg chg="addSp modSp mod">
        <pc:chgData name="Yusuf Satilmis" userId="a3e4faa8-c8db-46ed-9760-fe878fd9015c" providerId="ADAL" clId="{31D0BCA7-3693-4B25-B43D-E7CF54985AE1}" dt="2023-06-18T21:00:42.203" v="138" actId="20577"/>
        <pc:sldMkLst>
          <pc:docMk/>
          <pc:sldMk cId="649763088" sldId="268"/>
        </pc:sldMkLst>
        <pc:spChg chg="mod">
          <ac:chgData name="Yusuf Satilmis" userId="a3e4faa8-c8db-46ed-9760-fe878fd9015c" providerId="ADAL" clId="{31D0BCA7-3693-4B25-B43D-E7CF54985AE1}" dt="2023-06-18T21:00:36.737" v="134" actId="1076"/>
          <ac:spMkLst>
            <pc:docMk/>
            <pc:sldMk cId="649763088" sldId="268"/>
            <ac:spMk id="2" creationId="{EEEAA4A9-E87B-74E8-4A02-22F02188CAF0}"/>
          </ac:spMkLst>
        </pc:spChg>
        <pc:spChg chg="add mod">
          <ac:chgData name="Yusuf Satilmis" userId="a3e4faa8-c8db-46ed-9760-fe878fd9015c" providerId="ADAL" clId="{31D0BCA7-3693-4B25-B43D-E7CF54985AE1}" dt="2023-06-18T21:00:42.203" v="138" actId="20577"/>
          <ac:spMkLst>
            <pc:docMk/>
            <pc:sldMk cId="649763088" sldId="268"/>
            <ac:spMk id="4" creationId="{6D9BFC78-2EB6-9157-3D05-A9CBC90686FC}"/>
          </ac:spMkLst>
        </pc:spChg>
      </pc:sldChg>
      <pc:sldChg chg="modSp mod modAnim">
        <pc:chgData name="Yusuf Satilmis" userId="a3e4faa8-c8db-46ed-9760-fe878fd9015c" providerId="ADAL" clId="{31D0BCA7-3693-4B25-B43D-E7CF54985AE1}" dt="2023-06-18T20:55:38.531" v="109" actId="207"/>
        <pc:sldMkLst>
          <pc:docMk/>
          <pc:sldMk cId="701875470" sldId="285"/>
        </pc:sldMkLst>
        <pc:spChg chg="mod">
          <ac:chgData name="Yusuf Satilmis" userId="a3e4faa8-c8db-46ed-9760-fe878fd9015c" providerId="ADAL" clId="{31D0BCA7-3693-4B25-B43D-E7CF54985AE1}" dt="2023-06-18T20:55:38.531" v="109" actId="207"/>
          <ac:spMkLst>
            <pc:docMk/>
            <pc:sldMk cId="701875470" sldId="285"/>
            <ac:spMk id="12" creationId="{62F45146-1DB9-7E8C-1968-2324F7C15FCF}"/>
          </ac:spMkLst>
        </pc:spChg>
      </pc:sldChg>
      <pc:sldChg chg="delSp modSp mod">
        <pc:chgData name="Yusuf Satilmis" userId="a3e4faa8-c8db-46ed-9760-fe878fd9015c" providerId="ADAL" clId="{31D0BCA7-3693-4B25-B43D-E7CF54985AE1}" dt="2023-06-18T20:43:27.091" v="45" actId="404"/>
        <pc:sldMkLst>
          <pc:docMk/>
          <pc:sldMk cId="3156549228" sldId="327"/>
        </pc:sldMkLst>
        <pc:spChg chg="mod">
          <ac:chgData name="Yusuf Satilmis" userId="a3e4faa8-c8db-46ed-9760-fe878fd9015c" providerId="ADAL" clId="{31D0BCA7-3693-4B25-B43D-E7CF54985AE1}" dt="2023-06-18T20:43:27.091" v="45" actId="404"/>
          <ac:spMkLst>
            <pc:docMk/>
            <pc:sldMk cId="3156549228" sldId="327"/>
            <ac:spMk id="9" creationId="{62535BB1-B0A7-A9A1-2A9A-2077897BFAD0}"/>
          </ac:spMkLst>
        </pc:spChg>
        <pc:picChg chg="del">
          <ac:chgData name="Yusuf Satilmis" userId="a3e4faa8-c8db-46ed-9760-fe878fd9015c" providerId="ADAL" clId="{31D0BCA7-3693-4B25-B43D-E7CF54985AE1}" dt="2023-06-18T20:25:21.248" v="13" actId="478"/>
          <ac:picMkLst>
            <pc:docMk/>
            <pc:sldMk cId="3156549228" sldId="327"/>
            <ac:picMk id="4" creationId="{B551487D-17B7-2324-206B-8D97F221C451}"/>
          </ac:picMkLst>
        </pc:picChg>
      </pc:sldChg>
      <pc:sldChg chg="modSp mod">
        <pc:chgData name="Yusuf Satilmis" userId="a3e4faa8-c8db-46ed-9760-fe878fd9015c" providerId="ADAL" clId="{31D0BCA7-3693-4B25-B43D-E7CF54985AE1}" dt="2023-06-18T20:58:10.359" v="120" actId="1076"/>
        <pc:sldMkLst>
          <pc:docMk/>
          <pc:sldMk cId="1252388376" sldId="330"/>
        </pc:sldMkLst>
        <pc:spChg chg="mod">
          <ac:chgData name="Yusuf Satilmis" userId="a3e4faa8-c8db-46ed-9760-fe878fd9015c" providerId="ADAL" clId="{31D0BCA7-3693-4B25-B43D-E7CF54985AE1}" dt="2023-06-18T20:58:10.359" v="120" actId="1076"/>
          <ac:spMkLst>
            <pc:docMk/>
            <pc:sldMk cId="1252388376" sldId="330"/>
            <ac:spMk id="8" creationId="{3FCFC6AB-05C6-213D-3330-479845A9C5A2}"/>
          </ac:spMkLst>
        </pc:spChg>
        <pc:spChg chg="mod">
          <ac:chgData name="Yusuf Satilmis" userId="a3e4faa8-c8db-46ed-9760-fe878fd9015c" providerId="ADAL" clId="{31D0BCA7-3693-4B25-B43D-E7CF54985AE1}" dt="2023-06-18T20:58:07.502" v="119" actId="1076"/>
          <ac:spMkLst>
            <pc:docMk/>
            <pc:sldMk cId="1252388376" sldId="330"/>
            <ac:spMk id="9" creationId="{A3757A01-1E03-BFAA-3005-B4444B6D98F1}"/>
          </ac:spMkLst>
        </pc:spChg>
        <pc:spChg chg="mod">
          <ac:chgData name="Yusuf Satilmis" userId="a3e4faa8-c8db-46ed-9760-fe878fd9015c" providerId="ADAL" clId="{31D0BCA7-3693-4B25-B43D-E7CF54985AE1}" dt="2023-06-18T20:58:05.176" v="118" actId="1076"/>
          <ac:spMkLst>
            <pc:docMk/>
            <pc:sldMk cId="1252388376" sldId="330"/>
            <ac:spMk id="10" creationId="{4DFFB1BF-3E56-C73F-2D75-27A1FF3662C8}"/>
          </ac:spMkLst>
        </pc:spChg>
        <pc:spChg chg="mod">
          <ac:chgData name="Yusuf Satilmis" userId="a3e4faa8-c8db-46ed-9760-fe878fd9015c" providerId="ADAL" clId="{31D0BCA7-3693-4B25-B43D-E7CF54985AE1}" dt="2023-06-18T20:58:02.361" v="117" actId="1076"/>
          <ac:spMkLst>
            <pc:docMk/>
            <pc:sldMk cId="1252388376" sldId="330"/>
            <ac:spMk id="11" creationId="{F3A8C755-1625-23A0-716A-A40FA082B2F0}"/>
          </ac:spMkLst>
        </pc:spChg>
      </pc:sldChg>
      <pc:sldChg chg="modSp mod">
        <pc:chgData name="Yusuf Satilmis" userId="a3e4faa8-c8db-46ed-9760-fe878fd9015c" providerId="ADAL" clId="{31D0BCA7-3693-4B25-B43D-E7CF54985AE1}" dt="2023-06-18T20:41:11.937" v="16" actId="33524"/>
        <pc:sldMkLst>
          <pc:docMk/>
          <pc:sldMk cId="415459767" sldId="337"/>
        </pc:sldMkLst>
        <pc:spChg chg="mod">
          <ac:chgData name="Yusuf Satilmis" userId="a3e4faa8-c8db-46ed-9760-fe878fd9015c" providerId="ADAL" clId="{31D0BCA7-3693-4B25-B43D-E7CF54985AE1}" dt="2023-06-18T20:41:11.937" v="16" actId="33524"/>
          <ac:spMkLst>
            <pc:docMk/>
            <pc:sldMk cId="415459767" sldId="337"/>
            <ac:spMk id="3" creationId="{B53A07E3-9A51-CC46-5C95-CE0B708DD073}"/>
          </ac:spMkLst>
        </pc:spChg>
      </pc:sldChg>
      <pc:sldChg chg="modSp mod">
        <pc:chgData name="Yusuf Satilmis" userId="a3e4faa8-c8db-46ed-9760-fe878fd9015c" providerId="ADAL" clId="{31D0BCA7-3693-4B25-B43D-E7CF54985AE1}" dt="2023-06-18T20:44:00.974" v="70" actId="20577"/>
        <pc:sldMkLst>
          <pc:docMk/>
          <pc:sldMk cId="4063719263" sldId="338"/>
        </pc:sldMkLst>
        <pc:spChg chg="mod">
          <ac:chgData name="Yusuf Satilmis" userId="a3e4faa8-c8db-46ed-9760-fe878fd9015c" providerId="ADAL" clId="{31D0BCA7-3693-4B25-B43D-E7CF54985AE1}" dt="2023-06-18T20:44:00.974" v="70" actId="20577"/>
          <ac:spMkLst>
            <pc:docMk/>
            <pc:sldMk cId="4063719263" sldId="338"/>
            <ac:spMk id="3" creationId="{76DBF666-5011-DCAA-67CF-094CB6778254}"/>
          </ac:spMkLst>
        </pc:spChg>
      </pc:sldChg>
      <pc:sldChg chg="addSp delSp modSp new mod ord">
        <pc:chgData name="Yusuf Satilmis" userId="a3e4faa8-c8db-46ed-9760-fe878fd9015c" providerId="ADAL" clId="{31D0BCA7-3693-4B25-B43D-E7CF54985AE1}" dt="2023-06-19T09:15:32.669" v="384" actId="1076"/>
        <pc:sldMkLst>
          <pc:docMk/>
          <pc:sldMk cId="4290990951" sldId="339"/>
        </pc:sldMkLst>
        <pc:spChg chg="mod">
          <ac:chgData name="Yusuf Satilmis" userId="a3e4faa8-c8db-46ed-9760-fe878fd9015c" providerId="ADAL" clId="{31D0BCA7-3693-4B25-B43D-E7CF54985AE1}" dt="2023-06-18T20:43:39.068" v="62" actId="20577"/>
          <ac:spMkLst>
            <pc:docMk/>
            <pc:sldMk cId="4290990951" sldId="339"/>
            <ac:spMk id="2" creationId="{CAA4DD28-D608-5EE1-8734-504D2B672191}"/>
          </ac:spMkLst>
        </pc:spChg>
        <pc:grpChg chg="del mod">
          <ac:chgData name="Yusuf Satilmis" userId="a3e4faa8-c8db-46ed-9760-fe878fd9015c" providerId="ADAL" clId="{31D0BCA7-3693-4B25-B43D-E7CF54985AE1}" dt="2023-06-19T07:53:58.654" v="372"/>
          <ac:grpSpMkLst>
            <pc:docMk/>
            <pc:sldMk cId="4290990951" sldId="339"/>
            <ac:grpSpMk id="13" creationId="{E70B4892-C7FC-0AB2-AF86-8BC350B9FD17}"/>
          </ac:grpSpMkLst>
        </pc:grpChg>
        <pc:grpChg chg="mod">
          <ac:chgData name="Yusuf Satilmis" userId="a3e4faa8-c8db-46ed-9760-fe878fd9015c" providerId="ADAL" clId="{31D0BCA7-3693-4B25-B43D-E7CF54985AE1}" dt="2023-06-19T07:53:58.654" v="372"/>
          <ac:grpSpMkLst>
            <pc:docMk/>
            <pc:sldMk cId="4290990951" sldId="339"/>
            <ac:grpSpMk id="15" creationId="{63F0CF93-7E76-B343-E02B-BFF8E9F2C99B}"/>
          </ac:grpSpMkLst>
        </pc:grpChg>
        <pc:picChg chg="add del mod">
          <ac:chgData name="Yusuf Satilmis" userId="a3e4faa8-c8db-46ed-9760-fe878fd9015c" providerId="ADAL" clId="{31D0BCA7-3693-4B25-B43D-E7CF54985AE1}" dt="2023-06-19T09:15:15.667" v="381" actId="478"/>
          <ac:picMkLst>
            <pc:docMk/>
            <pc:sldMk cId="4290990951" sldId="339"/>
            <ac:picMk id="4" creationId="{F72EAA36-85D0-627A-1901-2FCB975BF189}"/>
          </ac:picMkLst>
        </pc:picChg>
        <pc:picChg chg="add mod">
          <ac:chgData name="Yusuf Satilmis" userId="a3e4faa8-c8db-46ed-9760-fe878fd9015c" providerId="ADAL" clId="{31D0BCA7-3693-4B25-B43D-E7CF54985AE1}" dt="2023-06-19T09:15:32.669" v="384" actId="1076"/>
          <ac:picMkLst>
            <pc:docMk/>
            <pc:sldMk cId="4290990951" sldId="339"/>
            <ac:picMk id="17" creationId="{3EEBE5A7-779B-0E17-02F8-3C4898D7DC10}"/>
          </ac:picMkLst>
        </pc:picChg>
        <pc:inkChg chg="add mod">
          <ac:chgData name="Yusuf Satilmis" userId="a3e4faa8-c8db-46ed-9760-fe878fd9015c" providerId="ADAL" clId="{31D0BCA7-3693-4B25-B43D-E7CF54985AE1}" dt="2023-06-19T07:53:58.654" v="372"/>
          <ac:inkMkLst>
            <pc:docMk/>
            <pc:sldMk cId="4290990951" sldId="339"/>
            <ac:inkMk id="3" creationId="{35C6F06C-51B3-E73A-A7A7-73CBC6AC613B}"/>
          </ac:inkMkLst>
        </pc:inkChg>
        <pc:inkChg chg="add mod">
          <ac:chgData name="Yusuf Satilmis" userId="a3e4faa8-c8db-46ed-9760-fe878fd9015c" providerId="ADAL" clId="{31D0BCA7-3693-4B25-B43D-E7CF54985AE1}" dt="2023-06-19T07:53:58.654" v="372"/>
          <ac:inkMkLst>
            <pc:docMk/>
            <pc:sldMk cId="4290990951" sldId="339"/>
            <ac:inkMk id="5" creationId="{D5942DE3-7A15-021B-2F62-8DFBF8FFC29D}"/>
          </ac:inkMkLst>
        </pc:inkChg>
        <pc:inkChg chg="add mod">
          <ac:chgData name="Yusuf Satilmis" userId="a3e4faa8-c8db-46ed-9760-fe878fd9015c" providerId="ADAL" clId="{31D0BCA7-3693-4B25-B43D-E7CF54985AE1}" dt="2023-06-19T07:53:58.654" v="372"/>
          <ac:inkMkLst>
            <pc:docMk/>
            <pc:sldMk cId="4290990951" sldId="339"/>
            <ac:inkMk id="6" creationId="{794F6777-A0E9-2D3A-84A1-28E96D12D007}"/>
          </ac:inkMkLst>
        </pc:inkChg>
        <pc:inkChg chg="add mod">
          <ac:chgData name="Yusuf Satilmis" userId="a3e4faa8-c8db-46ed-9760-fe878fd9015c" providerId="ADAL" clId="{31D0BCA7-3693-4B25-B43D-E7CF54985AE1}" dt="2023-06-19T07:53:58.654" v="372"/>
          <ac:inkMkLst>
            <pc:docMk/>
            <pc:sldMk cId="4290990951" sldId="339"/>
            <ac:inkMk id="7" creationId="{4D080D72-D2CB-DA81-D5E2-A48DCF40C5D3}"/>
          </ac:inkMkLst>
        </pc:inkChg>
        <pc:inkChg chg="add mod">
          <ac:chgData name="Yusuf Satilmis" userId="a3e4faa8-c8db-46ed-9760-fe878fd9015c" providerId="ADAL" clId="{31D0BCA7-3693-4B25-B43D-E7CF54985AE1}" dt="2023-06-19T07:53:58.654" v="372"/>
          <ac:inkMkLst>
            <pc:docMk/>
            <pc:sldMk cId="4290990951" sldId="339"/>
            <ac:inkMk id="8" creationId="{465B4DD9-267A-145D-0D23-CF2EB20D425E}"/>
          </ac:inkMkLst>
        </pc:inkChg>
        <pc:inkChg chg="add mod">
          <ac:chgData name="Yusuf Satilmis" userId="a3e4faa8-c8db-46ed-9760-fe878fd9015c" providerId="ADAL" clId="{31D0BCA7-3693-4B25-B43D-E7CF54985AE1}" dt="2023-06-19T07:53:58.654" v="372"/>
          <ac:inkMkLst>
            <pc:docMk/>
            <pc:sldMk cId="4290990951" sldId="339"/>
            <ac:inkMk id="9" creationId="{6569A313-9DEC-EFB0-F749-295E0A9D97EE}"/>
          </ac:inkMkLst>
        </pc:inkChg>
        <pc:inkChg chg="add mod">
          <ac:chgData name="Yusuf Satilmis" userId="a3e4faa8-c8db-46ed-9760-fe878fd9015c" providerId="ADAL" clId="{31D0BCA7-3693-4B25-B43D-E7CF54985AE1}" dt="2023-06-19T07:53:58.654" v="372"/>
          <ac:inkMkLst>
            <pc:docMk/>
            <pc:sldMk cId="4290990951" sldId="339"/>
            <ac:inkMk id="10" creationId="{D784E0A7-4CED-04E7-D6A3-6DE831C5A224}"/>
          </ac:inkMkLst>
        </pc:inkChg>
        <pc:inkChg chg="add mod">
          <ac:chgData name="Yusuf Satilmis" userId="a3e4faa8-c8db-46ed-9760-fe878fd9015c" providerId="ADAL" clId="{31D0BCA7-3693-4B25-B43D-E7CF54985AE1}" dt="2023-06-19T07:53:58.654" v="372"/>
          <ac:inkMkLst>
            <pc:docMk/>
            <pc:sldMk cId="4290990951" sldId="339"/>
            <ac:inkMk id="11" creationId="{EC24998F-5730-F7F4-4BCC-FED08FBC711A}"/>
          </ac:inkMkLst>
        </pc:inkChg>
        <pc:inkChg chg="add mod">
          <ac:chgData name="Yusuf Satilmis" userId="a3e4faa8-c8db-46ed-9760-fe878fd9015c" providerId="ADAL" clId="{31D0BCA7-3693-4B25-B43D-E7CF54985AE1}" dt="2023-06-19T07:53:58.654" v="372"/>
          <ac:inkMkLst>
            <pc:docMk/>
            <pc:sldMk cId="4290990951" sldId="339"/>
            <ac:inkMk id="12" creationId="{33433E3E-6E4F-8454-3E3F-91ED63331378}"/>
          </ac:inkMkLst>
        </pc:inkChg>
        <pc:inkChg chg="add mod">
          <ac:chgData name="Yusuf Satilmis" userId="a3e4faa8-c8db-46ed-9760-fe878fd9015c" providerId="ADAL" clId="{31D0BCA7-3693-4B25-B43D-E7CF54985AE1}" dt="2023-06-19T07:53:58.654" v="372"/>
          <ac:inkMkLst>
            <pc:docMk/>
            <pc:sldMk cId="4290990951" sldId="339"/>
            <ac:inkMk id="14" creationId="{19A9B8A9-188B-F774-BB66-BAE53CA74725}"/>
          </ac:inkMkLst>
        </pc:inkChg>
      </pc:sldChg>
      <pc:sldChg chg="addSp modSp new mod ord">
        <pc:chgData name="Yusuf Satilmis" userId="a3e4faa8-c8db-46ed-9760-fe878fd9015c" providerId="ADAL" clId="{31D0BCA7-3693-4B25-B43D-E7CF54985AE1}" dt="2023-06-19T07:54:24.478" v="373" actId="9405"/>
        <pc:sldMkLst>
          <pc:docMk/>
          <pc:sldMk cId="1065561467" sldId="340"/>
        </pc:sldMkLst>
        <pc:spChg chg="mod">
          <ac:chgData name="Yusuf Satilmis" userId="a3e4faa8-c8db-46ed-9760-fe878fd9015c" providerId="ADAL" clId="{31D0BCA7-3693-4B25-B43D-E7CF54985AE1}" dt="2023-06-19T07:47:19.732" v="159" actId="20577"/>
          <ac:spMkLst>
            <pc:docMk/>
            <pc:sldMk cId="1065561467" sldId="340"/>
            <ac:spMk id="2" creationId="{75F1174C-3F3D-47C0-4254-01E13D7FC684}"/>
          </ac:spMkLst>
        </pc:spChg>
        <pc:spChg chg="add mod">
          <ac:chgData name="Yusuf Satilmis" userId="a3e4faa8-c8db-46ed-9760-fe878fd9015c" providerId="ADAL" clId="{31D0BCA7-3693-4B25-B43D-E7CF54985AE1}" dt="2023-06-19T07:49:14.535" v="276" actId="21"/>
          <ac:spMkLst>
            <pc:docMk/>
            <pc:sldMk cId="1065561467" sldId="340"/>
            <ac:spMk id="4" creationId="{A687874F-6A5E-2686-6F60-69E6B1FF56A0}"/>
          </ac:spMkLst>
        </pc:spChg>
        <pc:spChg chg="add mod">
          <ac:chgData name="Yusuf Satilmis" userId="a3e4faa8-c8db-46ed-9760-fe878fd9015c" providerId="ADAL" clId="{31D0BCA7-3693-4B25-B43D-E7CF54985AE1}" dt="2023-06-19T07:49:21.482" v="282" actId="1076"/>
          <ac:spMkLst>
            <pc:docMk/>
            <pc:sldMk cId="1065561467" sldId="340"/>
            <ac:spMk id="8" creationId="{806FF6D5-C999-D752-9135-F90C374C0164}"/>
          </ac:spMkLst>
        </pc:spChg>
        <pc:picChg chg="add mod">
          <ac:chgData name="Yusuf Satilmis" userId="a3e4faa8-c8db-46ed-9760-fe878fd9015c" providerId="ADAL" clId="{31D0BCA7-3693-4B25-B43D-E7CF54985AE1}" dt="2023-06-19T07:49:24.542" v="285" actId="1076"/>
          <ac:picMkLst>
            <pc:docMk/>
            <pc:sldMk cId="1065561467" sldId="340"/>
            <ac:picMk id="6" creationId="{4725F6C1-B81A-837A-2E02-FD4AB80797FB}"/>
          </ac:picMkLst>
        </pc:picChg>
        <pc:inkChg chg="add">
          <ac:chgData name="Yusuf Satilmis" userId="a3e4faa8-c8db-46ed-9760-fe878fd9015c" providerId="ADAL" clId="{31D0BCA7-3693-4B25-B43D-E7CF54985AE1}" dt="2023-06-19T07:54:24.478" v="373" actId="9405"/>
          <ac:inkMkLst>
            <pc:docMk/>
            <pc:sldMk cId="1065561467" sldId="340"/>
            <ac:inkMk id="9" creationId="{5D9DB3DE-8F35-EBE5-D9B9-EC64B9B7DC61}"/>
          </ac:inkMkLst>
        </pc:inkChg>
      </pc:sldChg>
      <pc:sldChg chg="addSp modSp new mod ord">
        <pc:chgData name="Yusuf Satilmis" userId="a3e4faa8-c8db-46ed-9760-fe878fd9015c" providerId="ADAL" clId="{31D0BCA7-3693-4B25-B43D-E7CF54985AE1}" dt="2023-06-19T07:52:14.723" v="349" actId="403"/>
        <pc:sldMkLst>
          <pc:docMk/>
          <pc:sldMk cId="4180579996" sldId="341"/>
        </pc:sldMkLst>
        <pc:spChg chg="mod">
          <ac:chgData name="Yusuf Satilmis" userId="a3e4faa8-c8db-46ed-9760-fe878fd9015c" providerId="ADAL" clId="{31D0BCA7-3693-4B25-B43D-E7CF54985AE1}" dt="2023-06-19T07:51:34.361" v="309" actId="20577"/>
          <ac:spMkLst>
            <pc:docMk/>
            <pc:sldMk cId="4180579996" sldId="341"/>
            <ac:spMk id="2" creationId="{6F2635C4-F405-3777-2D18-134B3922100D}"/>
          </ac:spMkLst>
        </pc:spChg>
        <pc:spChg chg="add mod">
          <ac:chgData name="Yusuf Satilmis" userId="a3e4faa8-c8db-46ed-9760-fe878fd9015c" providerId="ADAL" clId="{31D0BCA7-3693-4B25-B43D-E7CF54985AE1}" dt="2023-06-19T07:51:55.709" v="342" actId="1076"/>
          <ac:spMkLst>
            <pc:docMk/>
            <pc:sldMk cId="4180579996" sldId="341"/>
            <ac:spMk id="4" creationId="{79371ADB-AA60-EB10-A8C7-B0072D7A145B}"/>
          </ac:spMkLst>
        </pc:spChg>
        <pc:spChg chg="add mod">
          <ac:chgData name="Yusuf Satilmis" userId="a3e4faa8-c8db-46ed-9760-fe878fd9015c" providerId="ADAL" clId="{31D0BCA7-3693-4B25-B43D-E7CF54985AE1}" dt="2023-06-19T07:52:14.723" v="349" actId="403"/>
          <ac:spMkLst>
            <pc:docMk/>
            <pc:sldMk cId="4180579996" sldId="341"/>
            <ac:spMk id="6" creationId="{02FFF1C2-FF5F-7247-59C1-DB9F636C313A}"/>
          </ac:spMkLst>
        </pc:spChg>
      </pc:sldChg>
      <pc:sldChg chg="addSp modSp new mod ord">
        <pc:chgData name="Yusuf Satilmis" userId="a3e4faa8-c8db-46ed-9760-fe878fd9015c" providerId="ADAL" clId="{31D0BCA7-3693-4B25-B43D-E7CF54985AE1}" dt="2023-06-19T08:55:44.482" v="380" actId="403"/>
        <pc:sldMkLst>
          <pc:docMk/>
          <pc:sldMk cId="3506749924" sldId="342"/>
        </pc:sldMkLst>
        <pc:spChg chg="mod">
          <ac:chgData name="Yusuf Satilmis" userId="a3e4faa8-c8db-46ed-9760-fe878fd9015c" providerId="ADAL" clId="{31D0BCA7-3693-4B25-B43D-E7CF54985AE1}" dt="2023-06-19T07:53:10.922" v="360" actId="20577"/>
          <ac:spMkLst>
            <pc:docMk/>
            <pc:sldMk cId="3506749924" sldId="342"/>
            <ac:spMk id="2" creationId="{79FDF8C1-CACB-7C27-8718-9CC2F76D9317}"/>
          </ac:spMkLst>
        </pc:spChg>
        <pc:spChg chg="add mod">
          <ac:chgData name="Yusuf Satilmis" userId="a3e4faa8-c8db-46ed-9760-fe878fd9015c" providerId="ADAL" clId="{31D0BCA7-3693-4B25-B43D-E7CF54985AE1}" dt="2023-06-19T08:55:44.482" v="380" actId="403"/>
          <ac:spMkLst>
            <pc:docMk/>
            <pc:sldMk cId="3506749924" sldId="342"/>
            <ac:spMk id="5" creationId="{70A32B3D-26A2-9351-8368-410CC24C9A89}"/>
          </ac:spMkLst>
        </pc:spChg>
        <pc:inkChg chg="add">
          <ac:chgData name="Yusuf Satilmis" userId="a3e4faa8-c8db-46ed-9760-fe878fd9015c" providerId="ADAL" clId="{31D0BCA7-3693-4B25-B43D-E7CF54985AE1}" dt="2023-06-19T08:54:34.760" v="374" actId="9405"/>
          <ac:inkMkLst>
            <pc:docMk/>
            <pc:sldMk cId="3506749924" sldId="342"/>
            <ac:inkMk id="3" creationId="{5612605C-B38D-1AE9-B772-BAFC68BA866E}"/>
          </ac:inkMkLst>
        </pc:inkChg>
      </pc:sldChg>
    </pc:docChg>
  </pc:docChgLst>
  <pc:docChgLst>
    <pc:chgData name="Vinita Silaparasetty" userId="S::vinitas@justit.co.uk::23a627d4-2336-43bb-8521-fe23304def7a" providerId="AD" clId="Web-{593D99E9-7EC4-CBAD-2423-D4514AEE6F5F}"/>
    <pc:docChg chg="delSld modSld">
      <pc:chgData name="Vinita Silaparasetty" userId="S::vinitas@justit.co.uk::23a627d4-2336-43bb-8521-fe23304def7a" providerId="AD" clId="Web-{593D99E9-7EC4-CBAD-2423-D4514AEE6F5F}" dt="2023-01-18T18:28:17.866" v="9"/>
      <pc:docMkLst>
        <pc:docMk/>
      </pc:docMkLst>
      <pc:sldChg chg="del">
        <pc:chgData name="Vinita Silaparasetty" userId="S::vinitas@justit.co.uk::23a627d4-2336-43bb-8521-fe23304def7a" providerId="AD" clId="Web-{593D99E9-7EC4-CBAD-2423-D4514AEE6F5F}" dt="2023-01-18T18:27:55.319" v="4"/>
        <pc:sldMkLst>
          <pc:docMk/>
          <pc:sldMk cId="3545727158" sldId="259"/>
        </pc:sldMkLst>
      </pc:sldChg>
      <pc:sldChg chg="del">
        <pc:chgData name="Vinita Silaparasetty" userId="S::vinitas@justit.co.uk::23a627d4-2336-43bb-8521-fe23304def7a" providerId="AD" clId="Web-{593D99E9-7EC4-CBAD-2423-D4514AEE6F5F}" dt="2023-01-18T18:27:47.350" v="3"/>
        <pc:sldMkLst>
          <pc:docMk/>
          <pc:sldMk cId="950208890" sldId="260"/>
        </pc:sldMkLst>
      </pc:sldChg>
      <pc:sldChg chg="del">
        <pc:chgData name="Vinita Silaparasetty" userId="S::vinitas@justit.co.uk::23a627d4-2336-43bb-8521-fe23304def7a" providerId="AD" clId="Web-{593D99E9-7EC4-CBAD-2423-D4514AEE6F5F}" dt="2023-01-18T18:20:36.603" v="0"/>
        <pc:sldMkLst>
          <pc:docMk/>
          <pc:sldMk cId="206928974" sldId="261"/>
        </pc:sldMkLst>
      </pc:sldChg>
      <pc:sldChg chg="del">
        <pc:chgData name="Vinita Silaparasetty" userId="S::vinitas@justit.co.uk::23a627d4-2336-43bb-8521-fe23304def7a" providerId="AD" clId="Web-{593D99E9-7EC4-CBAD-2423-D4514AEE6F5F}" dt="2023-01-18T18:28:02.897" v="5"/>
        <pc:sldMkLst>
          <pc:docMk/>
          <pc:sldMk cId="940507356" sldId="262"/>
        </pc:sldMkLst>
      </pc:sldChg>
      <pc:sldChg chg="del">
        <pc:chgData name="Vinita Silaparasetty" userId="S::vinitas@justit.co.uk::23a627d4-2336-43bb-8521-fe23304def7a" providerId="AD" clId="Web-{593D99E9-7EC4-CBAD-2423-D4514AEE6F5F}" dt="2023-01-18T18:28:04.772" v="6"/>
        <pc:sldMkLst>
          <pc:docMk/>
          <pc:sldMk cId="2539233507" sldId="263"/>
        </pc:sldMkLst>
      </pc:sldChg>
      <pc:sldChg chg="del">
        <pc:chgData name="Vinita Silaparasetty" userId="S::vinitas@justit.co.uk::23a627d4-2336-43bb-8521-fe23304def7a" providerId="AD" clId="Web-{593D99E9-7EC4-CBAD-2423-D4514AEE6F5F}" dt="2023-01-18T18:28:09.835" v="7"/>
        <pc:sldMkLst>
          <pc:docMk/>
          <pc:sldMk cId="1395685118" sldId="264"/>
        </pc:sldMkLst>
      </pc:sldChg>
      <pc:sldChg chg="del">
        <pc:chgData name="Vinita Silaparasetty" userId="S::vinitas@justit.co.uk::23a627d4-2336-43bb-8521-fe23304def7a" providerId="AD" clId="Web-{593D99E9-7EC4-CBAD-2423-D4514AEE6F5F}" dt="2023-01-18T18:28:15.147" v="8"/>
        <pc:sldMkLst>
          <pc:docMk/>
          <pc:sldMk cId="4046141442" sldId="265"/>
        </pc:sldMkLst>
      </pc:sldChg>
      <pc:sldChg chg="del">
        <pc:chgData name="Vinita Silaparasetty" userId="S::vinitas@justit.co.uk::23a627d4-2336-43bb-8521-fe23304def7a" providerId="AD" clId="Web-{593D99E9-7EC4-CBAD-2423-D4514AEE6F5F}" dt="2023-01-18T18:28:17.866" v="9"/>
        <pc:sldMkLst>
          <pc:docMk/>
          <pc:sldMk cId="3281364729" sldId="275"/>
        </pc:sldMkLst>
      </pc:sldChg>
      <pc:sldChg chg="del">
        <pc:chgData name="Vinita Silaparasetty" userId="S::vinitas@justit.co.uk::23a627d4-2336-43bb-8521-fe23304def7a" providerId="AD" clId="Web-{593D99E9-7EC4-CBAD-2423-D4514AEE6F5F}" dt="2023-01-18T18:21:10.338" v="1"/>
        <pc:sldMkLst>
          <pc:docMk/>
          <pc:sldMk cId="14730332" sldId="306"/>
        </pc:sldMkLst>
      </pc:sldChg>
      <pc:sldChg chg="modSp">
        <pc:chgData name="Vinita Silaparasetty" userId="S::vinitas@justit.co.uk::23a627d4-2336-43bb-8521-fe23304def7a" providerId="AD" clId="Web-{593D99E9-7EC4-CBAD-2423-D4514AEE6F5F}" dt="2023-01-18T18:22:19.059" v="2" actId="20577"/>
        <pc:sldMkLst>
          <pc:docMk/>
          <pc:sldMk cId="857576328" sldId="312"/>
        </pc:sldMkLst>
        <pc:spChg chg="mod">
          <ac:chgData name="Vinita Silaparasetty" userId="S::vinitas@justit.co.uk::23a627d4-2336-43bb-8521-fe23304def7a" providerId="AD" clId="Web-{593D99E9-7EC4-CBAD-2423-D4514AEE6F5F}" dt="2023-01-18T18:22:19.059" v="2" actId="20577"/>
          <ac:spMkLst>
            <pc:docMk/>
            <pc:sldMk cId="857576328" sldId="312"/>
            <ac:spMk id="3" creationId="{1B70013F-FBD5-CA8A-19D2-7D95E12DB0A0}"/>
          </ac:spMkLst>
        </pc:spChg>
      </pc:sldChg>
    </pc:docChg>
  </pc:docChgLst>
  <pc:docChgLst>
    <pc:chgData clId="Web-{40B70C0C-692B-282D-A34E-091B0373192A}"/>
    <pc:docChg chg="addSld addMainMaster modMainMaster">
      <pc:chgData name="" userId="" providerId="" clId="Web-{40B70C0C-692B-282D-A34E-091B0373192A}" dt="2023-03-19T09:10:44.014" v="2"/>
      <pc:docMkLst>
        <pc:docMk/>
      </pc:docMkLst>
      <pc:sldChg chg="add">
        <pc:chgData name="" userId="" providerId="" clId="Web-{40B70C0C-692B-282D-A34E-091B0373192A}" dt="2023-03-19T09:10:43.124" v="0"/>
        <pc:sldMkLst>
          <pc:docMk/>
          <pc:sldMk cId="4003207189" sldId="323"/>
        </pc:sldMkLst>
      </pc:sldChg>
      <pc:sldChg chg="add">
        <pc:chgData name="" userId="" providerId="" clId="Web-{40B70C0C-692B-282D-A34E-091B0373192A}" dt="2023-03-19T09:10:43.624" v="1"/>
        <pc:sldMkLst>
          <pc:docMk/>
          <pc:sldMk cId="1366797619" sldId="324"/>
        </pc:sldMkLst>
      </pc:sldChg>
      <pc:sldChg chg="add">
        <pc:chgData name="" userId="" providerId="" clId="Web-{40B70C0C-692B-282D-A34E-091B0373192A}" dt="2023-03-19T09:10:44.014" v="2"/>
        <pc:sldMkLst>
          <pc:docMk/>
          <pc:sldMk cId="3968287193" sldId="325"/>
        </pc:sldMkLst>
      </pc:sldChg>
      <pc:sldMasterChg chg="add addSldLayout">
        <pc:chgData name="" userId="" providerId="" clId="Web-{40B70C0C-692B-282D-A34E-091B0373192A}" dt="2023-03-19T09:10:43.124" v="0"/>
        <pc:sldMasterMkLst>
          <pc:docMk/>
          <pc:sldMasterMk cId="3652369142" sldId="2147483648"/>
        </pc:sldMasterMkLst>
        <pc:sldLayoutChg chg="add">
          <pc:chgData name="" userId="" providerId="" clId="Web-{40B70C0C-692B-282D-A34E-091B0373192A}" dt="2023-03-19T09:10:43.124" v="0"/>
          <pc:sldLayoutMkLst>
            <pc:docMk/>
            <pc:sldMasterMk cId="3652369142" sldId="2147483648"/>
            <pc:sldLayoutMk cId="214082174" sldId="2147483649"/>
          </pc:sldLayoutMkLst>
        </pc:sldLayoutChg>
        <pc:sldLayoutChg chg="add">
          <pc:chgData name="" userId="" providerId="" clId="Web-{40B70C0C-692B-282D-A34E-091B0373192A}" dt="2023-03-19T09:10:43.124" v="0"/>
          <pc:sldLayoutMkLst>
            <pc:docMk/>
            <pc:sldMasterMk cId="3652369142" sldId="2147483648"/>
            <pc:sldLayoutMk cId="2262287990" sldId="2147483650"/>
          </pc:sldLayoutMkLst>
        </pc:sldLayoutChg>
        <pc:sldLayoutChg chg="add">
          <pc:chgData name="" userId="" providerId="" clId="Web-{40B70C0C-692B-282D-A34E-091B0373192A}" dt="2023-03-19T09:10:43.124" v="0"/>
          <pc:sldLayoutMkLst>
            <pc:docMk/>
            <pc:sldMasterMk cId="3652369142" sldId="2147483648"/>
            <pc:sldLayoutMk cId="1897907874" sldId="2147483652"/>
          </pc:sldLayoutMkLst>
        </pc:sldLayoutChg>
        <pc:sldLayoutChg chg="add">
          <pc:chgData name="" userId="" providerId="" clId="Web-{40B70C0C-692B-282D-A34E-091B0373192A}" dt="2023-03-19T09:10:43.124" v="0"/>
          <pc:sldLayoutMkLst>
            <pc:docMk/>
            <pc:sldMasterMk cId="3652369142" sldId="2147483648"/>
            <pc:sldLayoutMk cId="4134778271" sldId="2147483668"/>
          </pc:sldLayoutMkLst>
        </pc:sldLayoutChg>
        <pc:sldLayoutChg chg="add">
          <pc:chgData name="" userId="" providerId="" clId="Web-{40B70C0C-692B-282D-A34E-091B0373192A}" dt="2023-03-19T09:10:43.124" v="0"/>
          <pc:sldLayoutMkLst>
            <pc:docMk/>
            <pc:sldMasterMk cId="3652369142" sldId="2147483648"/>
            <pc:sldLayoutMk cId="2270650061" sldId="2147483673"/>
          </pc:sldLayoutMkLst>
        </pc:sldLayoutChg>
      </pc:sldMasterChg>
      <pc:sldMasterChg chg="modSldLayout">
        <pc:chgData name="" userId="" providerId="" clId="Web-{40B70C0C-692B-282D-A34E-091B0373192A}" dt="2023-03-19T09:10:43.124" v="0"/>
        <pc:sldMasterMkLst>
          <pc:docMk/>
          <pc:sldMasterMk cId="135926416" sldId="2147483660"/>
        </pc:sldMasterMkLst>
        <pc:sldLayoutChg chg="replId">
          <pc:chgData name="" userId="" providerId="" clId="Web-{40B70C0C-692B-282D-A34E-091B0373192A}" dt="2023-03-19T09:10:43.124" v="0"/>
          <pc:sldLayoutMkLst>
            <pc:docMk/>
            <pc:sldMasterMk cId="135926416" sldId="2147483660"/>
            <pc:sldLayoutMk cId="1199896777" sldId="2147483683"/>
          </pc:sldLayoutMkLst>
        </pc:sldLayoutChg>
      </pc:sldMasterChg>
    </pc:docChg>
  </pc:docChgLst>
  <pc:docChgLst>
    <pc:chgData name="Yusuf Satilmis" userId="a3e4faa8-c8db-46ed-9760-fe878fd9015c" providerId="ADAL" clId="{C077903E-8383-46F4-AA26-9D9E215EE46E}"/>
    <pc:docChg chg="undo custSel addSld delSld modSld">
      <pc:chgData name="Yusuf Satilmis" userId="a3e4faa8-c8db-46ed-9760-fe878fd9015c" providerId="ADAL" clId="{C077903E-8383-46F4-AA26-9D9E215EE46E}" dt="2023-03-02T17:18:13.937" v="545" actId="3626"/>
      <pc:docMkLst>
        <pc:docMk/>
      </pc:docMkLst>
      <pc:sldChg chg="modSp mod">
        <pc:chgData name="Yusuf Satilmis" userId="a3e4faa8-c8db-46ed-9760-fe878fd9015c" providerId="ADAL" clId="{C077903E-8383-46F4-AA26-9D9E215EE46E}" dt="2023-03-02T17:18:13.937" v="545" actId="3626"/>
        <pc:sldMkLst>
          <pc:docMk/>
          <pc:sldMk cId="1870280156" sldId="266"/>
        </pc:sldMkLst>
        <pc:spChg chg="mod">
          <ac:chgData name="Yusuf Satilmis" userId="a3e4faa8-c8db-46ed-9760-fe878fd9015c" providerId="ADAL" clId="{C077903E-8383-46F4-AA26-9D9E215EE46E}" dt="2023-03-02T17:18:13.937" v="545" actId="3626"/>
          <ac:spMkLst>
            <pc:docMk/>
            <pc:sldMk cId="1870280156" sldId="266"/>
            <ac:spMk id="5" creationId="{4DCCB788-8541-BBB2-0C1C-1770439CD617}"/>
          </ac:spMkLst>
        </pc:spChg>
      </pc:sldChg>
      <pc:sldChg chg="del">
        <pc:chgData name="Yusuf Satilmis" userId="a3e4faa8-c8db-46ed-9760-fe878fd9015c" providerId="ADAL" clId="{C077903E-8383-46F4-AA26-9D9E215EE46E}" dt="2023-03-02T16:28:22.595" v="544" actId="2696"/>
        <pc:sldMkLst>
          <pc:docMk/>
          <pc:sldMk cId="1521525466" sldId="277"/>
        </pc:sldMkLst>
      </pc:sldChg>
      <pc:sldChg chg="add">
        <pc:chgData name="Yusuf Satilmis" userId="a3e4faa8-c8db-46ed-9760-fe878fd9015c" providerId="ADAL" clId="{C077903E-8383-46F4-AA26-9D9E215EE46E}" dt="2023-03-02T16:16:32.079" v="543"/>
        <pc:sldMkLst>
          <pc:docMk/>
          <pc:sldMk cId="2725253855" sldId="313"/>
        </pc:sldMkLst>
      </pc:sldChg>
      <pc:sldChg chg="add">
        <pc:chgData name="Yusuf Satilmis" userId="a3e4faa8-c8db-46ed-9760-fe878fd9015c" providerId="ADAL" clId="{C077903E-8383-46F4-AA26-9D9E215EE46E}" dt="2023-03-02T16:16:32.079" v="543"/>
        <pc:sldMkLst>
          <pc:docMk/>
          <pc:sldMk cId="619226942" sldId="314"/>
        </pc:sldMkLst>
      </pc:sldChg>
      <pc:sldChg chg="add">
        <pc:chgData name="Yusuf Satilmis" userId="a3e4faa8-c8db-46ed-9760-fe878fd9015c" providerId="ADAL" clId="{C077903E-8383-46F4-AA26-9D9E215EE46E}" dt="2023-03-02T16:16:32.079" v="543"/>
        <pc:sldMkLst>
          <pc:docMk/>
          <pc:sldMk cId="1529076771" sldId="315"/>
        </pc:sldMkLst>
      </pc:sldChg>
      <pc:sldChg chg="add del">
        <pc:chgData name="Yusuf Satilmis" userId="a3e4faa8-c8db-46ed-9760-fe878fd9015c" providerId="ADAL" clId="{C077903E-8383-46F4-AA26-9D9E215EE46E}" dt="2023-02-28T14:26:19.457" v="1" actId="2890"/>
        <pc:sldMkLst>
          <pc:docMk/>
          <pc:sldMk cId="14285338" sldId="321"/>
        </pc:sldMkLst>
      </pc:sldChg>
      <pc:sldChg chg="addSp delSp modSp add mod">
        <pc:chgData name="Yusuf Satilmis" userId="a3e4faa8-c8db-46ed-9760-fe878fd9015c" providerId="ADAL" clId="{C077903E-8383-46F4-AA26-9D9E215EE46E}" dt="2023-02-28T14:28:29.329" v="293" actId="20577"/>
        <pc:sldMkLst>
          <pc:docMk/>
          <pc:sldMk cId="748679280" sldId="321"/>
        </pc:sldMkLst>
        <pc:spChg chg="mod">
          <ac:chgData name="Yusuf Satilmis" userId="a3e4faa8-c8db-46ed-9760-fe878fd9015c" providerId="ADAL" clId="{C077903E-8383-46F4-AA26-9D9E215EE46E}" dt="2023-02-28T14:28:29.329" v="293" actId="20577"/>
          <ac:spMkLst>
            <pc:docMk/>
            <pc:sldMk cId="748679280" sldId="321"/>
            <ac:spMk id="2" creationId="{EDDC0953-4458-DA36-ADB8-90925C723695}"/>
          </ac:spMkLst>
        </pc:spChg>
        <pc:spChg chg="mod">
          <ac:chgData name="Yusuf Satilmis" userId="a3e4faa8-c8db-46ed-9760-fe878fd9015c" providerId="ADAL" clId="{C077903E-8383-46F4-AA26-9D9E215EE46E}" dt="2023-02-28T14:26:28.417" v="17" actId="20577"/>
          <ac:spMkLst>
            <pc:docMk/>
            <pc:sldMk cId="748679280" sldId="321"/>
            <ac:spMk id="3" creationId="{2678B032-F79F-4225-9409-AB0A04F1449E}"/>
          </ac:spMkLst>
        </pc:spChg>
        <pc:picChg chg="add mod">
          <ac:chgData name="Yusuf Satilmis" userId="a3e4faa8-c8db-46ed-9760-fe878fd9015c" providerId="ADAL" clId="{C077903E-8383-46F4-AA26-9D9E215EE46E}" dt="2023-02-28T14:28:05.740" v="230" actId="1076"/>
          <ac:picMkLst>
            <pc:docMk/>
            <pc:sldMk cId="748679280" sldId="321"/>
            <ac:picMk id="5" creationId="{F17CA3D5-B27B-03C7-6236-8071E9F79AAB}"/>
          </ac:picMkLst>
        </pc:picChg>
        <pc:picChg chg="del">
          <ac:chgData name="Yusuf Satilmis" userId="a3e4faa8-c8db-46ed-9760-fe878fd9015c" providerId="ADAL" clId="{C077903E-8383-46F4-AA26-9D9E215EE46E}" dt="2023-02-28T14:26:30.266" v="18" actId="478"/>
          <ac:picMkLst>
            <pc:docMk/>
            <pc:sldMk cId="748679280" sldId="321"/>
            <ac:picMk id="7" creationId="{291D8E1E-4C17-13AF-9206-362BC0CD4E40}"/>
          </ac:picMkLst>
        </pc:picChg>
        <pc:picChg chg="del">
          <ac:chgData name="Yusuf Satilmis" userId="a3e4faa8-c8db-46ed-9760-fe878fd9015c" providerId="ADAL" clId="{C077903E-8383-46F4-AA26-9D9E215EE46E}" dt="2023-02-28T14:26:31.410" v="19" actId="478"/>
          <ac:picMkLst>
            <pc:docMk/>
            <pc:sldMk cId="748679280" sldId="321"/>
            <ac:picMk id="11" creationId="{354A569A-7CC6-7413-2467-20122F02B0AE}"/>
          </ac:picMkLst>
        </pc:picChg>
      </pc:sldChg>
      <pc:sldChg chg="modSp new mod">
        <pc:chgData name="Yusuf Satilmis" userId="a3e4faa8-c8db-46ed-9760-fe878fd9015c" providerId="ADAL" clId="{C077903E-8383-46F4-AA26-9D9E215EE46E}" dt="2023-02-28T14:33:54.495" v="542" actId="20577"/>
        <pc:sldMkLst>
          <pc:docMk/>
          <pc:sldMk cId="4038553605" sldId="322"/>
        </pc:sldMkLst>
        <pc:spChg chg="mod">
          <ac:chgData name="Yusuf Satilmis" userId="a3e4faa8-c8db-46ed-9760-fe878fd9015c" providerId="ADAL" clId="{C077903E-8383-46F4-AA26-9D9E215EE46E}" dt="2023-02-28T14:33:54.495" v="542" actId="20577"/>
          <ac:spMkLst>
            <pc:docMk/>
            <pc:sldMk cId="4038553605" sldId="322"/>
            <ac:spMk id="2" creationId="{BC5E4BBC-5C42-2CD5-5392-429A9D9F8016}"/>
          </ac:spMkLst>
        </pc:spChg>
        <pc:spChg chg="mod">
          <ac:chgData name="Yusuf Satilmis" userId="a3e4faa8-c8db-46ed-9760-fe878fd9015c" providerId="ADAL" clId="{C077903E-8383-46F4-AA26-9D9E215EE46E}" dt="2023-02-28T14:31:43.624" v="320" actId="20577"/>
          <ac:spMkLst>
            <pc:docMk/>
            <pc:sldMk cId="4038553605" sldId="322"/>
            <ac:spMk id="3" creationId="{D16E98FD-C625-61DB-A54F-5DCEEC5C4C08}"/>
          </ac:spMkLst>
        </pc:spChg>
      </pc:sldChg>
    </pc:docChg>
  </pc:docChgLst>
  <pc:docChgLst>
    <pc:chgData name="Vinita Silaparasetty" userId="S::vinitas@justit.co.uk::23a627d4-2336-43bb-8521-fe23304def7a" providerId="AD" clId="Web-{0ECC69C1-0238-3D39-857B-9154C0116D62}"/>
    <pc:docChg chg="delSld modSld">
      <pc:chgData name="Vinita Silaparasetty" userId="S::vinitas@justit.co.uk::23a627d4-2336-43bb-8521-fe23304def7a" providerId="AD" clId="Web-{0ECC69C1-0238-3D39-857B-9154C0116D62}" dt="2023-01-06T09:19:54.971" v="9"/>
      <pc:docMkLst>
        <pc:docMk/>
      </pc:docMkLst>
      <pc:sldChg chg="delSp">
        <pc:chgData name="Vinita Silaparasetty" userId="S::vinitas@justit.co.uk::23a627d4-2336-43bb-8521-fe23304def7a" providerId="AD" clId="Web-{0ECC69C1-0238-3D39-857B-9154C0116D62}" dt="2023-01-06T09:18:15.703" v="4"/>
        <pc:sldMkLst>
          <pc:docMk/>
          <pc:sldMk cId="4046141442" sldId="265"/>
        </pc:sldMkLst>
        <pc:spChg chg="del">
          <ac:chgData name="Vinita Silaparasetty" userId="S::vinitas@justit.co.uk::23a627d4-2336-43bb-8521-fe23304def7a" providerId="AD" clId="Web-{0ECC69C1-0238-3D39-857B-9154C0116D62}" dt="2023-01-06T09:18:15.703" v="4"/>
          <ac:spMkLst>
            <pc:docMk/>
            <pc:sldMk cId="4046141442" sldId="265"/>
            <ac:spMk id="3" creationId="{DB0C0C0F-92A9-C5B9-2B1B-454CA2A6DE3B}"/>
          </ac:spMkLst>
        </pc:spChg>
      </pc:sldChg>
      <pc:sldChg chg="delSp">
        <pc:chgData name="Vinita Silaparasetty" userId="S::vinitas@justit.co.uk::23a627d4-2336-43bb-8521-fe23304def7a" providerId="AD" clId="Web-{0ECC69C1-0238-3D39-857B-9154C0116D62}" dt="2023-01-06T09:18:20.140" v="5"/>
        <pc:sldMkLst>
          <pc:docMk/>
          <pc:sldMk cId="3281364729" sldId="275"/>
        </pc:sldMkLst>
        <pc:spChg chg="del">
          <ac:chgData name="Vinita Silaparasetty" userId="S::vinitas@justit.co.uk::23a627d4-2336-43bb-8521-fe23304def7a" providerId="AD" clId="Web-{0ECC69C1-0238-3D39-857B-9154C0116D62}" dt="2023-01-06T09:18:20.140" v="5"/>
          <ac:spMkLst>
            <pc:docMk/>
            <pc:sldMk cId="3281364729" sldId="275"/>
            <ac:spMk id="3" creationId="{CCD1B5E4-EA59-5E78-BAA9-CBAD10B3FBBC}"/>
          </ac:spMkLst>
        </pc:spChg>
      </pc:sldChg>
      <pc:sldChg chg="modSp">
        <pc:chgData name="Vinita Silaparasetty" userId="S::vinitas@justit.co.uk::23a627d4-2336-43bb-8521-fe23304def7a" providerId="AD" clId="Web-{0ECC69C1-0238-3D39-857B-9154C0116D62}" dt="2023-01-06T09:19:08.126" v="6" actId="20577"/>
        <pc:sldMkLst>
          <pc:docMk/>
          <pc:sldMk cId="2204438151" sldId="293"/>
        </pc:sldMkLst>
        <pc:spChg chg="mod">
          <ac:chgData name="Vinita Silaparasetty" userId="S::vinitas@justit.co.uk::23a627d4-2336-43bb-8521-fe23304def7a" providerId="AD" clId="Web-{0ECC69C1-0238-3D39-857B-9154C0116D62}" dt="2023-01-06T09:19:08.126" v="6" actId="20577"/>
          <ac:spMkLst>
            <pc:docMk/>
            <pc:sldMk cId="2204438151" sldId="293"/>
            <ac:spMk id="3" creationId="{4033E3FC-23BB-8EEF-6289-524D744349AE}"/>
          </ac:spMkLst>
        </pc:spChg>
      </pc:sldChg>
      <pc:sldChg chg="delSp">
        <pc:chgData name="Vinita Silaparasetty" userId="S::vinitas@justit.co.uk::23a627d4-2336-43bb-8521-fe23304def7a" providerId="AD" clId="Web-{0ECC69C1-0238-3D39-857B-9154C0116D62}" dt="2023-01-06T09:16:59.185" v="3"/>
        <pc:sldMkLst>
          <pc:docMk/>
          <pc:sldMk cId="1796185558" sldId="311"/>
        </pc:sldMkLst>
        <pc:spChg chg="del">
          <ac:chgData name="Vinita Silaparasetty" userId="S::vinitas@justit.co.uk::23a627d4-2336-43bb-8521-fe23304def7a" providerId="AD" clId="Web-{0ECC69C1-0238-3D39-857B-9154C0116D62}" dt="2023-01-06T09:16:59.185" v="3"/>
          <ac:spMkLst>
            <pc:docMk/>
            <pc:sldMk cId="1796185558" sldId="311"/>
            <ac:spMk id="3" creationId="{9E3BD34C-369B-D4FC-3A30-ED92A7A9135A}"/>
          </ac:spMkLst>
        </pc:spChg>
      </pc:sldChg>
      <pc:sldChg chg="delSp">
        <pc:chgData name="Vinita Silaparasetty" userId="S::vinitas@justit.co.uk::23a627d4-2336-43bb-8521-fe23304def7a" providerId="AD" clId="Web-{0ECC69C1-0238-3D39-857B-9154C0116D62}" dt="2023-01-06T09:19:30.205" v="7"/>
        <pc:sldMkLst>
          <pc:docMk/>
          <pc:sldMk cId="2688907316" sldId="320"/>
        </pc:sldMkLst>
        <pc:spChg chg="del">
          <ac:chgData name="Vinita Silaparasetty" userId="S::vinitas@justit.co.uk::23a627d4-2336-43bb-8521-fe23304def7a" providerId="AD" clId="Web-{0ECC69C1-0238-3D39-857B-9154C0116D62}" dt="2023-01-06T09:19:30.205" v="7"/>
          <ac:spMkLst>
            <pc:docMk/>
            <pc:sldMk cId="2688907316" sldId="320"/>
            <ac:spMk id="3" creationId="{8FF3C3BD-EAED-7D5D-B91B-7582845B83F1}"/>
          </ac:spMkLst>
        </pc:spChg>
      </pc:sldChg>
      <pc:sldChg chg="del">
        <pc:chgData name="Vinita Silaparasetty" userId="S::vinitas@justit.co.uk::23a627d4-2336-43bb-8521-fe23304def7a" providerId="AD" clId="Web-{0ECC69C1-0238-3D39-857B-9154C0116D62}" dt="2023-01-06T09:19:48.830" v="8"/>
        <pc:sldMkLst>
          <pc:docMk/>
          <pc:sldMk cId="3977151608" sldId="321"/>
        </pc:sldMkLst>
      </pc:sldChg>
      <pc:sldChg chg="del">
        <pc:chgData name="Vinita Silaparasetty" userId="S::vinitas@justit.co.uk::23a627d4-2336-43bb-8521-fe23304def7a" providerId="AD" clId="Web-{0ECC69C1-0238-3D39-857B-9154C0116D62}" dt="2023-01-06T09:19:54.971" v="9"/>
        <pc:sldMkLst>
          <pc:docMk/>
          <pc:sldMk cId="2851971622" sldId="322"/>
        </pc:sldMkLst>
      </pc:sldChg>
      <pc:sldChg chg="del">
        <pc:chgData name="Vinita Silaparasetty" userId="S::vinitas@justit.co.uk::23a627d4-2336-43bb-8521-fe23304def7a" providerId="AD" clId="Web-{0ECC69C1-0238-3D39-857B-9154C0116D62}" dt="2023-01-06T09:16:38.966" v="0"/>
        <pc:sldMkLst>
          <pc:docMk/>
          <pc:sldMk cId="4136466527" sldId="326"/>
        </pc:sldMkLst>
      </pc:sldChg>
      <pc:sldChg chg="del">
        <pc:chgData name="Vinita Silaparasetty" userId="S::vinitas@justit.co.uk::23a627d4-2336-43bb-8521-fe23304def7a" providerId="AD" clId="Web-{0ECC69C1-0238-3D39-857B-9154C0116D62}" dt="2023-01-06T09:16:41.263" v="1"/>
        <pc:sldMkLst>
          <pc:docMk/>
          <pc:sldMk cId="2595424169" sldId="327"/>
        </pc:sldMkLst>
      </pc:sldChg>
      <pc:sldChg chg="del">
        <pc:chgData name="Vinita Silaparasetty" userId="S::vinitas@justit.co.uk::23a627d4-2336-43bb-8521-fe23304def7a" providerId="AD" clId="Web-{0ECC69C1-0238-3D39-857B-9154C0116D62}" dt="2023-01-06T09:16:43.357" v="2"/>
        <pc:sldMkLst>
          <pc:docMk/>
          <pc:sldMk cId="1767847339" sldId="328"/>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07:54:24.477"/>
    </inkml:context>
    <inkml:brush xml:id="br0">
      <inkml:brushProperty name="width" value="0.05" units="cm"/>
      <inkml:brushProperty name="height" value="0.05" units="cm"/>
      <inkml:brushProperty name="color" value="#008C3A"/>
    </inkml:brush>
  </inkml:definitions>
  <inkml:trace contextRef="#ctx0" brushRef="#br0">1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07:53:54.092"/>
    </inkml:context>
    <inkml:brush xml:id="br0">
      <inkml:brushProperty name="width" value="0.05" units="cm"/>
      <inkml:brushProperty name="height" value="0.05" units="cm"/>
      <inkml:brushProperty name="color" value="#008C3A"/>
    </inkml:brush>
  </inkml:definitions>
  <inkml:trace contextRef="#ctx0" brushRef="#br0">0 1 24575,'3'1'0,"-1"-1"0,0 1 0,0 0 0,0 0 0,0 0 0,0 0 0,0 0 0,0 0 0,0 1 0,0-1 0,-1 1 0,1-1 0,0 1 0,-1 0 0,0-1 0,1 1 0,-1 0 0,2 3 0,21 41 0,-22-42 0,29 70 0,35 132 0,-31-90 0,-13-38 0,-7-26 0,23 57 0,-33-95 0,1-1 0,1 0 0,0-1 0,1 1 0,1-2 0,-1 1 0,2-1 0,0 0 0,12 10 0,-21-21 0,0 1 0,-1-1 0,1 0 0,0 0 0,0 0 0,0 0 0,-1 0 0,1 0 0,0 0 0,0 0 0,0 0 0,-1-1 0,1 1 0,0 0 0,0 0 0,0-1 0,-1 1 0,1 0 0,0-1 0,-1 1 0,1-1 0,0 1 0,-1-1 0,1 1 0,-1-1 0,1 0 0,-1 1 0,1-1 0,-1 0 0,1 1 0,-1-1 0,1 0 0,-1 1 0,0-1 0,0 0 0,1 0 0,-1 0 0,0 0 0,16-38 0,-14 36 0,23-80 0,-3-1 0,12-99 0,1-5 0,-34 183 0,1-8 0,2 0 0,-1 1 0,8-18 0,-10 28 0,0 0 0,0 1 0,-1-1 0,1 0 0,0 0 0,0 0 0,1 1 0,-1-1 0,0 0 0,1 1 0,-1-1 0,1 1 0,-1 0 0,1 0 0,-1-1 0,1 1 0,0 0 0,0 0 0,0 0 0,0 1 0,-1-1 0,1 0 0,0 1 0,0-1 0,0 1 0,0 0 0,0-1 0,1 1 0,-1 0 0,2 1 0,3 1 0,-1 0 0,1 0 0,-1 1 0,0 0 0,0 1 0,0-1 0,0 1 0,0 0 0,5 6 0,48 49 0,-42-42 0,100 119 0,174 263 0,-278-378 0,20 23 0,-33-44 0,1 0 0,-1 0 0,0 0 0,1 0 0,-1 1 0,1-1 0,-1 0 0,1 0 0,-1 0 0,1 0 0,-1 0 0,0 0 0,1 0 0,-1 0 0,1 0 0,-1 0 0,1-1 0,-1 1 0,1 0 0,-1 0 0,0 0 0,1 0 0,-1-1 0,1 1 0,-1 0 0,0 0 0,1-1 0,-1 1 0,0 0 0,1-1 0,-1 1 0,0 0 0,0-1 0,1 1 0,-1-1 0,0 1 0,0 0 0,1-1 0,-1 1 0,0-1 0,0 1 0,0-1 0,0 1 0,0 0 0,0-1 0,0 1 0,0-1 0,0 1 0,0-1 0,0 1 0,0-1 0,0 0 0,5-33 0,-4 30 0,12-470-77,-15 315-1211,2 138-5538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07:53:55.340"/>
    </inkml:context>
    <inkml:brush xml:id="br0">
      <inkml:brushProperty name="width" value="0.05" units="cm"/>
      <inkml:brushProperty name="height" value="0.05" units="cm"/>
      <inkml:brushProperty name="color" value="#008C3A"/>
    </inkml:brush>
  </inkml:definitions>
  <inkml:trace contextRef="#ctx0" brushRef="#br0">0 257 24575,'78'2'0,"-39"0"0,1-2 0,51-6 0,-85 4 0,0 0 0,0 0 0,-1-1 0,1 1 0,-1-2 0,1 1 0,-1 0 0,0-1 0,0 0 0,-1 0 0,1-1 0,-1 1 0,0-1 0,0 0 0,-1 0 0,5-7 0,1-3 0,0 0 0,-1-1 0,-1 0 0,8-27 0,-14 40 0,0 1 0,0-1 0,-1 1 0,1 0 0,-1-1 0,1 0 0,-1 1 0,0-1 0,0 1 0,0-1 0,-1 1 0,1-1 0,-1 1 0,1-1 0,-1 1 0,0-1 0,0 1 0,0 0 0,0-1 0,0 1 0,0 0 0,-1 0 0,-2-3 0,1 2 0,0 1 0,1 0 0,-1 0 0,-1 1 0,1-1 0,0 1 0,0-1 0,-1 1 0,1 0 0,0 0 0,-1 1 0,1-1 0,-1 1 0,1-1 0,-5 1 0,2 0 0,1 0 0,-1 0 0,1 1 0,0-1 0,0 1 0,-1 1 0,1-1 0,0 1 0,0-1 0,0 1 0,0 1 0,0-1 0,1 1 0,-1 0 0,1 0 0,0 0 0,-1 1 0,2-1 0,-1 1 0,0 0 0,1 0 0,-6 8 0,-29 115 0,33-110 0,2 1 0,0-1 0,1 0 0,0 1 0,2-1 0,0 1 0,1 0 0,1-1 0,0 0 0,1 1 0,1-1 0,1 0 0,0-1 0,1 1 0,1-1 0,1 0 0,0-1 0,1 1 0,16 20 0,-20-32 0,0 0 0,0 0 0,0 0 0,0 0 0,1-1 0,-1 0 0,1 0 0,0 0 0,0-1 0,0 0 0,0 0 0,0-1 0,1 0 0,-1 0 0,0 0 0,1-1 0,-1 1 0,9-2 0,6 0 0,-1-1 0,1-1 0,-1-1 0,27-8 0,-32 8 0,0-1 0,-1-1 0,0 0 0,0-1 0,0 0 0,24-18 0,-7 1-682,46-25-1,-52 36-6143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07:53:57.663"/>
    </inkml:context>
    <inkml:brush xml:id="br0">
      <inkml:brushProperty name="width" value="0.05" units="cm"/>
      <inkml:brushProperty name="height" value="0.05" units="cm"/>
      <inkml:brushProperty name="color" value="#008C3A"/>
    </inkml:brush>
  </inkml:definitions>
  <inkml:trace contextRef="#ctx0" brushRef="#br0">279 0 24575,'1'99'0,"24"182"0,31 30 0,-52-293 0,1 1 0,1-1 0,0 0 0,10 17 0,-79-99 0,53 54 0,0 0 0,0 1 0,-1 0 0,-1 1 0,1 1 0,-1-1 0,0 2 0,-24-10 0,31 14 0,0 1 0,1-1 0,-1 1 0,0 1 0,0-1 0,0 0 0,0 1 0,0 0 0,0 0 0,0 1 0,0 0 0,1-1 0,-1 1 0,0 1 0,0-1 0,1 1 0,-1 0 0,0 0 0,1 0 0,0 1 0,0-1 0,-1 1 0,2 0 0,-1 0 0,0 1 0,1-1 0,-1 1 0,-2 4 0,-3 3 0,0 1 0,1 1 0,1-1 0,0 1 0,0 0 0,1 1 0,1 0 0,0 0 0,1 0 0,1 0 0,0 1 0,1-1 0,1 1 0,0 0 0,0-1 0,2 1 0,0 0 0,5 25 0,-5-37 0,0 1 0,0-1 0,0 0 0,1 0 0,0 1 0,-1-1 0,1 0 0,0 0 0,0 0 0,1-1 0,-1 1 0,0 0 0,1-1 0,0 0 0,0 1 0,-1-1 0,1 0 0,1-1 0,-1 1 0,0 0 0,0-1 0,1 0 0,-1 0 0,0 0 0,1 0 0,-1 0 0,1-1 0,-1 1 0,1-1 0,0 0 0,5-1 0,9-1 0,0 0 0,-1-2 0,1 0 0,32-14 0,-45 17 0,8-5 0,0-1 0,-1 0 0,21-14 0,6-5 0,-18 14-55,-13 6-207,0 1 0,0 1 0,0 0 0,14-5 0,-4 5-6564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1T15:11:05.363"/>
    </inkml:context>
    <inkml:brush xml:id="br0">
      <inkml:brushProperty name="width" value="0.10583" units="cm"/>
      <inkml:brushProperty name="height" value="0.10583" units="cm"/>
      <inkml:brushProperty name="color" value="#E71224"/>
    </inkml:brush>
  </inkml:definitions>
  <inkml:trace contextRef="#ctx0" brushRef="#br0">1 0 24575,'8'0'0,"1"1"0,0-1 0,-1 2 0,1-1 0,-1 1 0,0 0 0,1 1 0,-1 0 0,0 0 0,-1 1 0,1 0 0,-1 0 0,1 1 0,-1 0 0,0 0 0,-1 1 0,0 0 0,1 0 0,-2 0 0,1 1 0,-1 0 0,0 0 0,0 0 0,-1 1 0,0-1 0,-1 1 0,1 0 0,2 11 0,9 23 0,117 338 0,-49-152 0,-16-47 0,-38-90 0,-15-42 0,39 87 0,12 13 0,82 278 0,-79-248 0,-7-22 0,158 500 0,-201-610 0,3-1 0,1-1 0,2-1 0,2-1 0,2-2 0,1 0 0,49 51 0,80 68 0,-71-75 0,-46-47 0,2-3 0,81 52 0,-22-18 0,-33-16 0,85 56 0,-129-95 0,0-1 0,1-2 0,1 0 0,37 9 0,113 17 0,-65-19 0,80 15 0,-114-19-455,-1-2 0,111 1 0,-130-12-6371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08:54:34.701"/>
    </inkml:context>
    <inkml:brush xml:id="br0">
      <inkml:brushProperty name="width" value="0.05" units="cm"/>
      <inkml:brushProperty name="height" value="0.05" units="cm"/>
      <inkml:brushProperty name="color" value="#008C3A"/>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07:53:47.195"/>
    </inkml:context>
    <inkml:brush xml:id="br0">
      <inkml:brushProperty name="width" value="0.05" units="cm"/>
      <inkml:brushProperty name="height" value="0.05" units="cm"/>
      <inkml:brushProperty name="color" value="#008C3A"/>
    </inkml:brush>
  </inkml:definitions>
  <inkml:trace contextRef="#ctx0" brushRef="#br0">0 26 24575,'4'-3'0,"-1"1"0,1-1 0,0 1 0,0 0 0,0 0 0,0 0 0,0 0 0,0 1 0,1 0 0,-1 0 0,0 0 0,8 0 0,60-2 0,-52 4 0,578 0 0,-590-2 0,0 1 0,1 0 0,-1 1 0,0 0 0,0 0 0,0 1 0,8 3 0,-14-4 0,0 0 0,0 0 0,-1 0 0,1 0 0,0 1 0,-1-1 0,0 0 0,1 1 0,-1-1 0,0 1 0,1 0 0,-1-1 0,0 1 0,0 0 0,0 0 0,-1-1 0,1 1 0,0 0 0,-1 0 0,1 0 0,-1 0 0,0 0 0,0 0 0,1 0 0,-1 0 0,0 0 0,-1 0 0,1 0 0,0 0 0,-1 0 0,1 0 0,-1 0 0,0 2 0,-10 36 0,-24 57 0,24-72 0,1 0 0,2 1 0,0 0 0,2 0 0,1 1 0,-3 39 0,8-10 0,1-34 0,-1 0 0,0 1 0,-2-1 0,-1 0 0,-1 0 0,-9 33 0,-6-2 0,2 1 0,2 1 0,3 0 0,-4 57 0,15-109 0,1-1 0,-1 0 0,1 1 0,-1-1 0,0 0 0,0 1 0,0-1 0,0 0 0,0 0 0,0 0 0,0 0 0,-1 0 0,1 0 0,-1 0 0,0 0 0,0-1 0,1 1 0,-1-1 0,0 1 0,0-1 0,0 0 0,-1 0 0,1 1 0,0-2 0,0 1 0,0 0 0,-1 0 0,1-1 0,-1 1 0,-3-1 0,-9 2 0,0-1 0,0-1 0,-30-2 0,16 0 0,-290-2-1365,284 4-5461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07:53:48.717"/>
    </inkml:context>
    <inkml:brush xml:id="br0">
      <inkml:brushProperty name="width" value="0.05" units="cm"/>
      <inkml:brushProperty name="height" value="0.05" units="cm"/>
      <inkml:brushProperty name="color" value="#008C3A"/>
    </inkml:brush>
  </inkml:definitions>
  <inkml:trace contextRef="#ctx0" brushRef="#br0">1 374 24575,'2'-3'0,"0"0"0,1-1 0,0 1 0,0 0 0,0 0 0,0 0 0,0 0 0,0 1 0,1 0 0,-1-1 0,1 1 0,0 0 0,0 1 0,-1-1 0,1 1 0,0-1 0,0 1 0,9-1 0,8-1 0,0 1 0,32 1 0,-35 1 0,597 2 0,-612-2 0,-1 0 0,0 1 0,0-1 0,0-1 0,1 1 0,-1 0 0,0-1 0,0 1 0,0-1 0,0 1 0,0-1 0,1 0 0,-1 0 0,-1 0 0,1 0 0,0 0 0,2-2 0,-3 1 0,-1 1 0,0 0 0,1-1 0,-1 1 0,0 0 0,0-1 0,0 1 0,0-1 0,0 1 0,0 0 0,0-1 0,0 1 0,-1-1 0,1 1 0,0 0 0,-1-1 0,0 1 0,1 0 0,-1 0 0,0-1 0,1 1 0,-1 0 0,0 0 0,0 0 0,0 0 0,0 0 0,0 0 0,-2-1 0,-59-63 0,-3 2 0,-102-75 0,155 129 0,38 28 0,149 112 0,-162-120 0,-1 0 0,0 0 0,-1 1 0,15 21 0,-22-27 0,0 1 0,0 1 0,-1-1 0,0 0 0,0 1 0,-1 0 0,0 0 0,-1-1 0,1 1 0,-1 0 0,0 13 0,1 24 0,3 0 0,16 71 0,-15-89 0,-5-21 0,0 0 0,0 0 0,0 0 0,-1 0 0,0 0 0,0 0 0,-1 0 0,1 0 0,-1 0 0,0-1 0,-4 10 0,4-11 0,-1-1 0,0 0 0,0 0 0,0 0 0,0 0 0,-1 0 0,1-1 0,-1 1 0,1-1 0,-1 1 0,0-1 0,0 0 0,0 0 0,0 0 0,-1-1 0,1 1 0,0-1 0,-1 0 0,1 0 0,-5 1 0,-16 2-341,0 0 0,0-2-1,-44-2 1,40-1-6485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07:53:49.321"/>
    </inkml:context>
    <inkml:brush xml:id="br0">
      <inkml:brushProperty name="width" value="0.05" units="cm"/>
      <inkml:brushProperty name="height" value="0.05" units="cm"/>
      <inkml:brushProperty name="color" value="#008C3A"/>
    </inkml:brush>
  </inkml:definitions>
  <inkml:trace contextRef="#ctx0" brushRef="#br0">1 20 24575,'4'-4'0,"19"-1"0,17-1 0,11 2 0,14 5 0,8 3 0,9 0 0,3 4 0,-4 1 0,-8-1 0,-4 2 0,-8-1 0,-7-1 0,-9 1 0,-6 0 0,-11-2-8191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07:53:49.815"/>
    </inkml:context>
    <inkml:brush xml:id="br0">
      <inkml:brushProperty name="width" value="0.05" units="cm"/>
      <inkml:brushProperty name="height" value="0.05" units="cm"/>
      <inkml:brushProperty name="color" value="#008C3A"/>
    </inkml:brush>
  </inkml:definitions>
  <inkml:trace contextRef="#ctx0" brushRef="#br0">26 1 24575,'-4'4'0,"-1"10"0,-1 15 0,2 16 0,1 8 0,1 12 0,1 4 0,1-2 0,0-3 0,0-9 0,0-9 0,0-4 0,0-5 0,1-9-8191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07:53:50.703"/>
    </inkml:context>
    <inkml:brush xml:id="br0">
      <inkml:brushProperty name="width" value="0.05" units="cm"/>
      <inkml:brushProperty name="height" value="0.05" units="cm"/>
      <inkml:brushProperty name="color" value="#008C3A"/>
    </inkml:brush>
  </inkml:definitions>
  <inkml:trace contextRef="#ctx0" brushRef="#br0">0 3 24575,'0'0'0,"0"0"0,1 0 0,-1-1 0,0 1 0,0 0 0,0 0 0,0 0 0,1 0 0,-1 0 0,0-1 0,0 1 0,0 0 0,0 0 0,1 0 0,-1 0 0,0 0 0,0 0 0,1 0 0,-1 0 0,0 0 0,0 0 0,0 0 0,1 0 0,-1 0 0,0 0 0,0 0 0,0 0 0,1 0 0,-1 0 0,0 0 0,0 0 0,1 0 0,-1 0 0,0 1 0,0-1 0,0 0 0,0 0 0,1 0 0,-1 0 0,0 0 0,0 1 0,6 11 0,-1 17 0,-1 19 0,-4 58 0,-2-74 0,1 1 0,2-1 0,2 0 0,1 0 0,8 35 0,-8-56 0,0 1 0,0-1 0,1-1 0,1 1 0,0-1 0,0 0 0,1 0 0,10 11 0,-16-19 0,1 0 0,0 0 0,0 0 0,0-1 0,0 1 0,0-1 0,0 1 0,0-1 0,1 0 0,-1 1 0,0-1 0,1 0 0,-1-1 0,1 1 0,-1 0 0,1-1 0,-1 1 0,1-1 0,0 0 0,-1 0 0,1 0 0,-1 0 0,1 0 0,0-1 0,-1 1 0,1-1 0,-1 0 0,1 1 0,-1-1 0,0 0 0,1-1 0,-1 1 0,0 0 0,0-1 0,1 1 0,-1-1 0,0 0 0,-1 1 0,1-1 0,0 0 0,0 0 0,1-4 0,9-9 0,-2 0 0,0-1 0,-1 0 0,0-1 0,-2 0 0,9-23 0,24-111 0,-25 44 0,-15 107 0,0 0 0,0-1 0,0 1 0,0-1 0,0 1 0,0 0 0,0-1 0,0 1 0,0 0 0,0-1 0,0 1 0,0 0 0,0-1 0,1 1 0,-1-1 0,0 1 0,0 0 0,0-1 0,0 1 0,1 0 0,-1 0 0,0-1 0,0 1 0,1 0 0,-1-1 0,0 1 0,0 0 0,1 0 0,-1 0 0,0-1 0,1 1 0,-1 0 0,0 0 0,1 0 0,-1 0 0,1-1 0,9 14 0,9 34 0,-16-38 0,17 44 0,3 5 0,-2 1 0,-2 1 0,11 72 0,-25-107-1365,1-7-5461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07:53:51.784"/>
    </inkml:context>
    <inkml:brush xml:id="br0">
      <inkml:brushProperty name="width" value="0.05" units="cm"/>
      <inkml:brushProperty name="height" value="0.05" units="cm"/>
      <inkml:brushProperty name="color" value="#008C3A"/>
    </inkml:brush>
  </inkml:definitions>
  <inkml:trace contextRef="#ctx0" brushRef="#br0">1 279 24575,'20'-9'0,"0"2"0,1 0 0,0 1 0,0 1 0,0 1 0,34-3 0,6 0 0,-56 5 0,-1 1 0,1 0 0,-1-1 0,1 0 0,-1 0 0,0 0 0,0-1 0,0 0 0,0 1 0,0-1 0,0-1 0,-1 1 0,0 0 0,1-1 0,-1 0 0,-1 1 0,1-1 0,0-1 0,-1 1 0,0 0 0,0 0 0,2-7 0,-2 5 0,1-1 0,-2 0 0,1 0 0,-1 0 0,0 0 0,0 0 0,-1 0 0,0 0 0,0 0 0,0 0 0,-1 0 0,0 0 0,-1 0 0,-4-12 0,6 17 0,-1 0 0,0 0 0,-1 0 0,1 0 0,0 0 0,0 0 0,-1 0 0,1 1 0,-1-1 0,0 0 0,1 1 0,-1 0 0,0-1 0,0 1 0,0 0 0,0 0 0,0 0 0,0 0 0,0 0 0,-5-1 0,3 2 0,-1-1 0,0 1 0,0 0 0,0 0 0,0 0 0,0 1 0,1-1 0,-1 1 0,-7 3 0,-1 0 0,0 1 0,1 1 0,-1 0 0,1 1 0,1 0 0,-13 10 0,16-9 0,0-1 0,1 1 0,0 1 0,1-1 0,-1 1 0,2 1 0,-1-1 0,1 1 0,1 0 0,0 0 0,0 0 0,1 0 0,1 1 0,-1-1 0,0 13 0,-1 20 0,2 1 0,4 63 0,0-50 0,-2-49 0,1 0 0,0 0 0,1 0 0,0 0 0,0 0 0,0 0 0,1-1 0,0 1 0,1-1 0,-1 0 0,6 7 0,5 6 0,1-1 0,24 23 0,-28-30 0,-5-7 0,0 0 0,1-1 0,-1 1 0,1-1 0,0 0 0,1-1 0,-1 0 0,0 0 0,1-1 0,0 1 0,-1-2 0,1 1 0,0-1 0,0 0 0,0-1 0,12 0 0,-6 0 0,1-2 0,0 1 0,0-2 0,-1 0 0,1 0 0,-1-1 0,26-12 0,78-31 0,-72 27-1365,-26 14-5461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07:53:52.676"/>
    </inkml:context>
    <inkml:brush xml:id="br0">
      <inkml:brushProperty name="width" value="0.05" units="cm"/>
      <inkml:brushProperty name="height" value="0.05" units="cm"/>
      <inkml:brushProperty name="color" value="#008C3A"/>
    </inkml:brush>
  </inkml:definitions>
  <inkml:trace contextRef="#ctx0" brushRef="#br0">321 46 24575,'-1'-2'0,"1"0"0,0 0 0,-1 0 0,0 0 0,1 0 0,-1 0 0,0 0 0,0 0 0,0 1 0,-1-1 0,1 0 0,0 0 0,-1 1 0,1-1 0,0 1 0,-1-1 0,0 1 0,1 0 0,-1 0 0,0 0 0,0 0 0,0 0 0,0 0 0,0 0 0,0 0 0,0 1 0,0-1 0,0 1 0,0-1 0,-3 1 0,-5-2 0,0 1 0,0 0 0,0 1 0,-1 0 0,-10 2 0,14-1 0,1 0 0,0 1 0,0 0 0,0 0 0,0 1 0,0-1 0,0 1 0,0 1 0,1-1 0,-1 1 0,1 0 0,0 0 0,0 0 0,1 1 0,-1 0 0,1 0 0,0 0 0,1 0 0,-1 1 0,1-1 0,0 1 0,0 0 0,1 0 0,-1 0 0,1 0 0,-1 10 0,1-7 0,0 1 0,0 0 0,1 0 0,1 0 0,0 0 0,0 0 0,1-1 0,0 1 0,1 0 0,0 0 0,0-1 0,1 1 0,1-1 0,-1 1 0,1-1 0,11 16 0,-8-15 0,1 0 0,0-1 0,1 0 0,0-1 0,0 0 0,1 0 0,0-1 0,0 0 0,1-1 0,12 6 0,9 1 0,0-2 0,42 10 0,30 10 0,-101-30 0,1-1 0,-1 2 0,0-1 0,0 0 0,1 1 0,-1-1 0,-1 1 0,1 0 0,0 0 0,0 0 0,-1 1 0,1-1 0,-1 1 0,1-1 0,-1 1 0,0 0 0,0-1 0,-1 1 0,1 0 0,0 1 0,-1-1 0,0 0 0,0 0 0,0 0 0,0 1 0,0-1 0,-1 1 0,1-1 0,-1 1 0,0-1 0,0 0 0,0 1 0,-1-1 0,1 1 0,-1-1 0,0 0 0,0 1 0,-2 5 0,-1 0 0,0-1 0,0 0 0,-1 1 0,0-1 0,-1-1 0,0 1 0,0-1 0,0 0 0,-1-1 0,0 1 0,0-1 0,-1 0 0,-9 5 0,-1-2 13,-1-1-1,0 0 1,0-1-1,-1-2 0,0 0 1,0-1-1,-25 2 1,-143-2-952,159-4 413,0-1-6300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0221D5-F3A1-482C-B318-66A4B3D28E43}" type="datetimeFigureOut">
              <a:rPr lang="en-GB" smtClean="0"/>
              <a:t>19/06/2023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49E20C-288A-4143-87C2-9097ADBFB566}" type="slidenum">
              <a:rPr lang="en-GB" smtClean="0"/>
              <a:t>‹#›</a:t>
            </a:fld>
            <a:endParaRPr lang="en-GB"/>
          </a:p>
        </p:txBody>
      </p:sp>
    </p:spTree>
    <p:extLst>
      <p:ext uri="{BB962C8B-B14F-4D97-AF65-F5344CB8AC3E}">
        <p14:creationId xmlns:p14="http://schemas.microsoft.com/office/powerpoint/2010/main" val="1189221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source: https://www.iberdrola.com/documents/20125/40558/beneficios_bootcamps_EN.jpg/0a6f3c70-1022-3fe6-ecdd-502cbbf81af7?t=1627457318072</a:t>
            </a:r>
          </a:p>
        </p:txBody>
      </p:sp>
      <p:sp>
        <p:nvSpPr>
          <p:cNvPr id="4" name="Slide Number Placeholder 3"/>
          <p:cNvSpPr>
            <a:spLocks noGrp="1"/>
          </p:cNvSpPr>
          <p:nvPr>
            <p:ph type="sldNum" sz="quarter" idx="5"/>
          </p:nvPr>
        </p:nvSpPr>
        <p:spPr/>
        <p:txBody>
          <a:bodyPr/>
          <a:lstStyle/>
          <a:p>
            <a:fld id="{4B49E20C-288A-4143-87C2-9097ADBFB566}" type="slidenum">
              <a:rPr lang="en-GB" smtClean="0"/>
              <a:t>4</a:t>
            </a:fld>
            <a:endParaRPr lang="en-GB"/>
          </a:p>
        </p:txBody>
      </p:sp>
    </p:spTree>
    <p:extLst>
      <p:ext uri="{BB962C8B-B14F-4D97-AF65-F5344CB8AC3E}">
        <p14:creationId xmlns:p14="http://schemas.microsoft.com/office/powerpoint/2010/main" val="8923799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Trainer to show all the formatting tools available from this pop out box. Do Not save. Go back to the original view. </a:t>
            </a:r>
          </a:p>
        </p:txBody>
      </p:sp>
      <p:sp>
        <p:nvSpPr>
          <p:cNvPr id="4" name="Slide Number Placeholder 3"/>
          <p:cNvSpPr>
            <a:spLocks noGrp="1"/>
          </p:cNvSpPr>
          <p:nvPr>
            <p:ph type="sldNum" sz="quarter" idx="5"/>
          </p:nvPr>
        </p:nvSpPr>
        <p:spPr/>
        <p:txBody>
          <a:bodyPr/>
          <a:lstStyle/>
          <a:p>
            <a:fld id="{4B49E20C-288A-4143-87C2-9097ADBFB566}" type="slidenum">
              <a:rPr lang="en-GB" smtClean="0"/>
              <a:t>24</a:t>
            </a:fld>
            <a:endParaRPr lang="en-GB"/>
          </a:p>
        </p:txBody>
      </p:sp>
    </p:spTree>
    <p:extLst>
      <p:ext uri="{BB962C8B-B14F-4D97-AF65-F5344CB8AC3E}">
        <p14:creationId xmlns:p14="http://schemas.microsoft.com/office/powerpoint/2010/main" val="3146024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Trainer to show all the formatting tools available from this pop out box. Do Not save. Go back to the original view. </a:t>
            </a:r>
          </a:p>
        </p:txBody>
      </p:sp>
      <p:sp>
        <p:nvSpPr>
          <p:cNvPr id="4" name="Slide Number Placeholder 3"/>
          <p:cNvSpPr>
            <a:spLocks noGrp="1"/>
          </p:cNvSpPr>
          <p:nvPr>
            <p:ph type="sldNum" sz="quarter" idx="5"/>
          </p:nvPr>
        </p:nvSpPr>
        <p:spPr/>
        <p:txBody>
          <a:bodyPr/>
          <a:lstStyle/>
          <a:p>
            <a:fld id="{4B49E20C-288A-4143-87C2-9097ADBFB566}" type="slidenum">
              <a:rPr lang="en-GB" smtClean="0"/>
              <a:t>26</a:t>
            </a:fld>
            <a:endParaRPr lang="en-GB"/>
          </a:p>
        </p:txBody>
      </p:sp>
    </p:spTree>
    <p:extLst>
      <p:ext uri="{BB962C8B-B14F-4D97-AF65-F5344CB8AC3E}">
        <p14:creationId xmlns:p14="http://schemas.microsoft.com/office/powerpoint/2010/main" val="20570187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Let’s create the new worksheet in our Monthly Earnings spreadsheet file. You can rearrange the sheets by clicking and dragging them to the right or left</a:t>
            </a:r>
          </a:p>
        </p:txBody>
      </p:sp>
      <p:sp>
        <p:nvSpPr>
          <p:cNvPr id="4" name="Slide Number Placeholder 3"/>
          <p:cNvSpPr>
            <a:spLocks noGrp="1"/>
          </p:cNvSpPr>
          <p:nvPr>
            <p:ph type="sldNum" sz="quarter" idx="5"/>
          </p:nvPr>
        </p:nvSpPr>
        <p:spPr/>
        <p:txBody>
          <a:bodyPr/>
          <a:lstStyle/>
          <a:p>
            <a:fld id="{4B49E20C-288A-4143-87C2-9097ADBFB566}" type="slidenum">
              <a:rPr lang="en-GB" smtClean="0"/>
              <a:t>28</a:t>
            </a:fld>
            <a:endParaRPr lang="en-GB"/>
          </a:p>
        </p:txBody>
      </p:sp>
    </p:spTree>
    <p:extLst>
      <p:ext uri="{BB962C8B-B14F-4D97-AF65-F5344CB8AC3E}">
        <p14:creationId xmlns:p14="http://schemas.microsoft.com/office/powerpoint/2010/main" val="306911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want to show what happens when Jennifer’s earnings rise 1% per month compared to £50 per </a:t>
            </a:r>
          </a:p>
          <a:p>
            <a:r>
              <a:rPr lang="en-GB"/>
              <a:t>month, using the same starting amount for January. The results for February will therefore reflect January  earnings + 1%. </a:t>
            </a:r>
          </a:p>
        </p:txBody>
      </p:sp>
      <p:sp>
        <p:nvSpPr>
          <p:cNvPr id="4" name="Slide Number Placeholder 3"/>
          <p:cNvSpPr>
            <a:spLocks noGrp="1"/>
          </p:cNvSpPr>
          <p:nvPr>
            <p:ph type="sldNum" sz="quarter" idx="5"/>
          </p:nvPr>
        </p:nvSpPr>
        <p:spPr/>
        <p:txBody>
          <a:bodyPr/>
          <a:lstStyle/>
          <a:p>
            <a:fld id="{4B49E20C-288A-4143-87C2-9097ADBFB566}" type="slidenum">
              <a:rPr lang="en-GB" smtClean="0"/>
              <a:t>29</a:t>
            </a:fld>
            <a:endParaRPr lang="en-GB"/>
          </a:p>
        </p:txBody>
      </p:sp>
    </p:spTree>
    <p:extLst>
      <p:ext uri="{BB962C8B-B14F-4D97-AF65-F5344CB8AC3E}">
        <p14:creationId xmlns:p14="http://schemas.microsoft.com/office/powerpoint/2010/main" val="3930432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However, an unexpected result appears, The spreadsheet program would first multiply B4 ($5,000) by 1 and then add C3 (1%, or .01). This generates a result of $5,000.01. This is not what we want. </a:t>
            </a:r>
          </a:p>
          <a:p>
            <a:r>
              <a:rPr lang="en-GB" dirty="0"/>
              <a:t>The order is Parentheses, Exponents, Multiplication, Division, Addition, and Subtraction, or PEMDAS </a:t>
            </a:r>
          </a:p>
          <a:p>
            <a:endParaRPr lang="en-GB" dirty="0"/>
          </a:p>
          <a:p>
            <a:r>
              <a:rPr lang="en-GB" dirty="0"/>
              <a:t>Note</a:t>
            </a:r>
          </a:p>
          <a:p>
            <a:r>
              <a:rPr lang="en-GB" dirty="0"/>
              <a:t>You can experiment with the growth rate in row 3. Change a few cells to different values (for example, </a:t>
            </a:r>
          </a:p>
          <a:p>
            <a:r>
              <a:rPr lang="en-GB" dirty="0"/>
              <a:t>1% in February, 2% in March, 1% in April, 2% in May, 3% in June), or change everything.</a:t>
            </a:r>
          </a:p>
        </p:txBody>
      </p:sp>
      <p:sp>
        <p:nvSpPr>
          <p:cNvPr id="4" name="Slide Number Placeholder 3"/>
          <p:cNvSpPr>
            <a:spLocks noGrp="1"/>
          </p:cNvSpPr>
          <p:nvPr>
            <p:ph type="sldNum" sz="quarter" idx="5"/>
          </p:nvPr>
        </p:nvSpPr>
        <p:spPr/>
        <p:txBody>
          <a:bodyPr/>
          <a:lstStyle/>
          <a:p>
            <a:fld id="{4B49E20C-288A-4143-87C2-9097ADBFB566}" type="slidenum">
              <a:rPr lang="en-GB" smtClean="0"/>
              <a:t>30</a:t>
            </a:fld>
            <a:endParaRPr lang="en-GB"/>
          </a:p>
        </p:txBody>
      </p:sp>
    </p:spTree>
    <p:extLst>
      <p:ext uri="{BB962C8B-B14F-4D97-AF65-F5344CB8AC3E}">
        <p14:creationId xmlns:p14="http://schemas.microsoft.com/office/powerpoint/2010/main" val="537071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start with Curtis. Add “Alternate rate (Curtis)” and “Alternate earnings (Curtis)” to the cells below his name. While we’re at it, let’s do the same for Kara. Curtis’ original scenario was a decrease of $100 per month. Let’s set it up so the decrease is 2% per month. Remember to change the cell to percentage from the drop down menu. </a:t>
            </a:r>
          </a:p>
          <a:p>
            <a:r>
              <a:rPr lang="en-GB" dirty="0"/>
              <a:t>Can you think what formula shall we enter into cell C8 to calculate Curtis’ alternate earnings for February?</a:t>
            </a:r>
          </a:p>
          <a:p>
            <a:r>
              <a:rPr lang="en-GB" dirty="0"/>
              <a:t>=B8*(1+C7)</a:t>
            </a:r>
          </a:p>
        </p:txBody>
      </p:sp>
      <p:sp>
        <p:nvSpPr>
          <p:cNvPr id="4" name="Slide Number Placeholder 3"/>
          <p:cNvSpPr>
            <a:spLocks noGrp="1"/>
          </p:cNvSpPr>
          <p:nvPr>
            <p:ph type="sldNum" sz="quarter" idx="5"/>
          </p:nvPr>
        </p:nvSpPr>
        <p:spPr/>
        <p:txBody>
          <a:bodyPr/>
          <a:lstStyle/>
          <a:p>
            <a:fld id="{4B49E20C-288A-4143-87C2-9097ADBFB566}" type="slidenum">
              <a:rPr lang="en-GB" smtClean="0"/>
              <a:t>31</a:t>
            </a:fld>
            <a:endParaRPr lang="en-GB"/>
          </a:p>
        </p:txBody>
      </p:sp>
    </p:spTree>
    <p:extLst>
      <p:ext uri="{BB962C8B-B14F-4D97-AF65-F5344CB8AC3E}">
        <p14:creationId xmlns:p14="http://schemas.microsoft.com/office/powerpoint/2010/main" val="4144813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Kara’s monthly earnings, shown on row 10 in Sheet2, were originally projected to increase £7 per month. But Kara has decided she wants to transition to a new part-time role, and eventually leave the company in order to get her singing career off the ground. What will happen if her earnings are cut in half every month? It’s possible to follow the same model as Curtis, and use a rate that reflects a monthly decline of 50%. Or, simply multiply the previous month’s earnings by 50%. Let’s try another method: </a:t>
            </a:r>
          </a:p>
          <a:p>
            <a:endParaRPr lang="en-GB" dirty="0"/>
          </a:p>
          <a:p>
            <a:r>
              <a:rPr lang="en-GB" dirty="0"/>
              <a:t>division. Kara’s earnings are divided in half every month, </a:t>
            </a:r>
          </a:p>
        </p:txBody>
      </p:sp>
      <p:sp>
        <p:nvSpPr>
          <p:cNvPr id="4" name="Slide Number Placeholder 3"/>
          <p:cNvSpPr>
            <a:spLocks noGrp="1"/>
          </p:cNvSpPr>
          <p:nvPr>
            <p:ph type="sldNum" sz="quarter" idx="5"/>
          </p:nvPr>
        </p:nvSpPr>
        <p:spPr/>
        <p:txBody>
          <a:bodyPr/>
          <a:lstStyle/>
          <a:p>
            <a:fld id="{4B49E20C-288A-4143-87C2-9097ADBFB566}" type="slidenum">
              <a:rPr lang="en-GB" smtClean="0"/>
              <a:t>32</a:t>
            </a:fld>
            <a:endParaRPr lang="en-GB"/>
          </a:p>
        </p:txBody>
      </p:sp>
    </p:spTree>
    <p:extLst>
      <p:ext uri="{BB962C8B-B14F-4D97-AF65-F5344CB8AC3E}">
        <p14:creationId xmlns:p14="http://schemas.microsoft.com/office/powerpoint/2010/main" val="8423559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Delete the yellow box covering each question 1 by 1</a:t>
            </a:r>
          </a:p>
          <a:p>
            <a:r>
              <a:rPr lang="en-GB" dirty="0"/>
              <a:t>A =B4*D4</a:t>
            </a:r>
          </a:p>
          <a:p>
            <a:r>
              <a:rPr lang="en-GB" dirty="0"/>
              <a:t>B =E12-E4</a:t>
            </a:r>
          </a:p>
          <a:p>
            <a:r>
              <a:rPr lang="en-GB" dirty="0"/>
              <a:t>C =SUM(E4:E11)</a:t>
            </a:r>
          </a:p>
          <a:p>
            <a:r>
              <a:rPr lang="en-GB" dirty="0"/>
              <a:t>D= E12/4</a:t>
            </a:r>
          </a:p>
          <a:p>
            <a:r>
              <a:rPr lang="en-GB" dirty="0"/>
              <a:t>Stretch and challenge – total / number of items   or use Average function </a:t>
            </a:r>
          </a:p>
        </p:txBody>
      </p:sp>
      <p:sp>
        <p:nvSpPr>
          <p:cNvPr id="4" name="Slide Number Placeholder 3"/>
          <p:cNvSpPr>
            <a:spLocks noGrp="1"/>
          </p:cNvSpPr>
          <p:nvPr>
            <p:ph type="sldNum" sz="quarter" idx="5"/>
          </p:nvPr>
        </p:nvSpPr>
        <p:spPr/>
        <p:txBody>
          <a:bodyPr/>
          <a:lstStyle/>
          <a:p>
            <a:fld id="{4B49E20C-288A-4143-87C2-9097ADBFB566}" type="slidenum">
              <a:rPr lang="en-GB" smtClean="0"/>
              <a:t>33</a:t>
            </a:fld>
            <a:endParaRPr lang="en-GB"/>
          </a:p>
        </p:txBody>
      </p:sp>
    </p:spTree>
    <p:extLst>
      <p:ext uri="{BB962C8B-B14F-4D97-AF65-F5344CB8AC3E}">
        <p14:creationId xmlns:p14="http://schemas.microsoft.com/office/powerpoint/2010/main" val="5366959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Notice that the Unhide option is greyed out and unavailable. This has happened because you have protected the structure of the workbook. Notice also that the Insert, Delete, Rename, Move or Copy, Tab Colour and Hide options are now unavailable.</a:t>
            </a:r>
          </a:p>
          <a:p>
            <a:r>
              <a:rPr lang="en-GB" b="1"/>
              <a:t> Remove password protection from the structure.</a:t>
            </a:r>
          </a:p>
          <a:p>
            <a:r>
              <a:rPr lang="en-GB"/>
              <a:t>1. Click: </a:t>
            </a:r>
            <a:r>
              <a:rPr lang="en-GB" err="1"/>
              <a:t>Review→Protect→Protect</a:t>
            </a:r>
            <a:r>
              <a:rPr lang="en-GB"/>
              <a:t> Workbook. You are prompted for the password to remove protection: Enter the password and click the OK button. Protection is removed</a:t>
            </a:r>
          </a:p>
        </p:txBody>
      </p:sp>
      <p:sp>
        <p:nvSpPr>
          <p:cNvPr id="4" name="Slide Number Placeholder 3"/>
          <p:cNvSpPr>
            <a:spLocks noGrp="1"/>
          </p:cNvSpPr>
          <p:nvPr>
            <p:ph type="sldNum" sz="quarter" idx="5"/>
          </p:nvPr>
        </p:nvSpPr>
        <p:spPr/>
        <p:txBody>
          <a:bodyPr/>
          <a:lstStyle/>
          <a:p>
            <a:fld id="{4B49E20C-288A-4143-87C2-9097ADBFB566}" type="slidenum">
              <a:rPr lang="en-GB" smtClean="0"/>
              <a:t>36</a:t>
            </a:fld>
            <a:endParaRPr lang="en-GB"/>
          </a:p>
        </p:txBody>
      </p:sp>
    </p:spTree>
    <p:extLst>
      <p:ext uri="{BB962C8B-B14F-4D97-AF65-F5344CB8AC3E}">
        <p14:creationId xmlns:p14="http://schemas.microsoft.com/office/powerpoint/2010/main" val="8004804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When you protect a worksheet, it is no longer possible to change the contents of a locked cell. The default settings allow the user to select (but not change) the contents of locked cells. This normally makes sense as you want the user to be able to copy and paste any part of the worksheet.</a:t>
            </a:r>
          </a:p>
          <a:p>
            <a:r>
              <a:rPr lang="en-GB"/>
              <a:t>In this case, however, it creates a huge security problem as the user can easily copy the entire worksheet, paste it into a new worksheet, and then unhide the hidden rows.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For this reason, you want to prevent the user from selecting locked cells.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Notice that, the user can be prevented from doing many more things to the worksheet (such as formatting cells). You can selectively allow these actions by checking the appropriate check boxes.</a:t>
            </a:r>
          </a:p>
          <a:p>
            <a:endParaRPr lang="en-GB"/>
          </a:p>
          <a:p>
            <a:endParaRPr lang="en-GB"/>
          </a:p>
        </p:txBody>
      </p:sp>
      <p:sp>
        <p:nvSpPr>
          <p:cNvPr id="4" name="Slide Number Placeholder 3"/>
          <p:cNvSpPr>
            <a:spLocks noGrp="1"/>
          </p:cNvSpPr>
          <p:nvPr>
            <p:ph type="sldNum" sz="quarter" idx="5"/>
          </p:nvPr>
        </p:nvSpPr>
        <p:spPr/>
        <p:txBody>
          <a:bodyPr/>
          <a:lstStyle/>
          <a:p>
            <a:fld id="{4B49E20C-288A-4143-87C2-9097ADBFB566}" type="slidenum">
              <a:rPr lang="en-GB" smtClean="0"/>
              <a:t>37</a:t>
            </a:fld>
            <a:endParaRPr lang="en-GB"/>
          </a:p>
        </p:txBody>
      </p:sp>
    </p:spTree>
    <p:extLst>
      <p:ext uri="{BB962C8B-B14F-4D97-AF65-F5344CB8AC3E}">
        <p14:creationId xmlns:p14="http://schemas.microsoft.com/office/powerpoint/2010/main" val="795578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source: https://i.imgur.com/QZKylYc.png</a:t>
            </a:r>
          </a:p>
        </p:txBody>
      </p:sp>
      <p:sp>
        <p:nvSpPr>
          <p:cNvPr id="4" name="Slide Number Placeholder 3"/>
          <p:cNvSpPr>
            <a:spLocks noGrp="1"/>
          </p:cNvSpPr>
          <p:nvPr>
            <p:ph type="sldNum" sz="quarter" idx="5"/>
          </p:nvPr>
        </p:nvSpPr>
        <p:spPr/>
        <p:txBody>
          <a:bodyPr/>
          <a:lstStyle/>
          <a:p>
            <a:fld id="{4B49E20C-288A-4143-87C2-9097ADBFB566}" type="slidenum">
              <a:rPr lang="en-GB" smtClean="0"/>
              <a:t>5</a:t>
            </a:fld>
            <a:endParaRPr lang="en-GB"/>
          </a:p>
        </p:txBody>
      </p:sp>
    </p:spTree>
    <p:extLst>
      <p:ext uri="{BB962C8B-B14F-4D97-AF65-F5344CB8AC3E}">
        <p14:creationId xmlns:p14="http://schemas.microsoft.com/office/powerpoint/2010/main" val="7776339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Answer:</a:t>
            </a:r>
          </a:p>
          <a:p>
            <a:r>
              <a:rPr lang="en-GB"/>
              <a:t>Only rows that are in the Seafood category and exceed a value of 1,000 are now shown. To remove all filters you can select clear filters </a:t>
            </a:r>
          </a:p>
          <a:p>
            <a:r>
              <a:rPr lang="en-GB" b="1" u="sng"/>
              <a:t>Notice </a:t>
            </a:r>
            <a:r>
              <a:rPr lang="en-GB"/>
              <a:t>that the small drop-down handles have disappeared from the range header row and that all rows are now displayed.</a:t>
            </a:r>
          </a:p>
        </p:txBody>
      </p:sp>
      <p:sp>
        <p:nvSpPr>
          <p:cNvPr id="4" name="Slide Number Placeholder 3"/>
          <p:cNvSpPr>
            <a:spLocks noGrp="1"/>
          </p:cNvSpPr>
          <p:nvPr>
            <p:ph type="sldNum" sz="quarter" idx="5"/>
          </p:nvPr>
        </p:nvSpPr>
        <p:spPr/>
        <p:txBody>
          <a:bodyPr/>
          <a:lstStyle/>
          <a:p>
            <a:fld id="{4B49E20C-288A-4143-87C2-9097ADBFB566}" type="slidenum">
              <a:rPr lang="en-GB" smtClean="0"/>
              <a:t>42</a:t>
            </a:fld>
            <a:endParaRPr lang="en-GB"/>
          </a:p>
        </p:txBody>
      </p:sp>
    </p:spTree>
    <p:extLst>
      <p:ext uri="{BB962C8B-B14F-4D97-AF65-F5344CB8AC3E}">
        <p14:creationId xmlns:p14="http://schemas.microsoft.com/office/powerpoint/2010/main" val="3910393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It is possible to use this dialog to filter to a number other than 10 or to filter to the Bottom values (if you wanted to show the items with the least expensive inventory). </a:t>
            </a:r>
          </a:p>
          <a:p>
            <a:endParaRPr lang="en-GB"/>
          </a:p>
          <a:p>
            <a:r>
              <a:rPr lang="en-GB"/>
              <a:t>The ten items with the most expensive inventory are shown. Note that they are still sorted alphabetically, in ascending order, by Product Name</a:t>
            </a:r>
          </a:p>
        </p:txBody>
      </p:sp>
      <p:sp>
        <p:nvSpPr>
          <p:cNvPr id="4" name="Slide Number Placeholder 3"/>
          <p:cNvSpPr>
            <a:spLocks noGrp="1"/>
          </p:cNvSpPr>
          <p:nvPr>
            <p:ph type="sldNum" sz="quarter" idx="5"/>
          </p:nvPr>
        </p:nvSpPr>
        <p:spPr/>
        <p:txBody>
          <a:bodyPr/>
          <a:lstStyle/>
          <a:p>
            <a:fld id="{4B49E20C-288A-4143-87C2-9097ADBFB566}" type="slidenum">
              <a:rPr lang="en-GB" smtClean="0"/>
              <a:t>44</a:t>
            </a:fld>
            <a:endParaRPr lang="en-GB"/>
          </a:p>
        </p:txBody>
      </p:sp>
    </p:spTree>
    <p:extLst>
      <p:ext uri="{BB962C8B-B14F-4D97-AF65-F5344CB8AC3E}">
        <p14:creationId xmlns:p14="http://schemas.microsoft.com/office/powerpoint/2010/main" val="23094996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what we are going to do it use each of the rows 2-4 can now be used to define the criteria needed for each column in the range.</a:t>
            </a:r>
          </a:p>
          <a:p>
            <a:endParaRPr lang="en-GB"/>
          </a:p>
          <a:p>
            <a:r>
              <a:rPr lang="en-GB"/>
              <a:t>The Advanced Filter dialog is displayed with the range already defined. Because you clicked within the range in step one you have saved yourself the trouble of manually selecting the range. </a:t>
            </a:r>
          </a:p>
        </p:txBody>
      </p:sp>
      <p:sp>
        <p:nvSpPr>
          <p:cNvPr id="4" name="Slide Number Placeholder 3"/>
          <p:cNvSpPr>
            <a:spLocks noGrp="1"/>
          </p:cNvSpPr>
          <p:nvPr>
            <p:ph type="sldNum" sz="quarter" idx="5"/>
          </p:nvPr>
        </p:nvSpPr>
        <p:spPr/>
        <p:txBody>
          <a:bodyPr/>
          <a:lstStyle/>
          <a:p>
            <a:fld id="{4B49E20C-288A-4143-87C2-9097ADBFB566}" type="slidenum">
              <a:rPr lang="en-GB" smtClean="0"/>
              <a:t>47</a:t>
            </a:fld>
            <a:endParaRPr lang="en-GB"/>
          </a:p>
        </p:txBody>
      </p:sp>
    </p:spTree>
    <p:extLst>
      <p:ext uri="{BB962C8B-B14F-4D97-AF65-F5344CB8AC3E}">
        <p14:creationId xmlns:p14="http://schemas.microsoft.com/office/powerpoint/2010/main" val="24516427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Notice also the dollar signs shown before each number and letter. These denote absolute cell reference. Absolute and Relative cell references</a:t>
            </a:r>
          </a:p>
          <a:p>
            <a:endParaRPr lang="en-GB" b="1"/>
          </a:p>
          <a:p>
            <a:r>
              <a:rPr lang="en-GB" b="1"/>
              <a:t>Save your work as Inventory-2.</a:t>
            </a:r>
          </a:p>
        </p:txBody>
      </p:sp>
      <p:sp>
        <p:nvSpPr>
          <p:cNvPr id="4" name="Slide Number Placeholder 3"/>
          <p:cNvSpPr>
            <a:spLocks noGrp="1"/>
          </p:cNvSpPr>
          <p:nvPr>
            <p:ph type="sldNum" sz="quarter" idx="5"/>
          </p:nvPr>
        </p:nvSpPr>
        <p:spPr/>
        <p:txBody>
          <a:bodyPr/>
          <a:lstStyle/>
          <a:p>
            <a:fld id="{4B49E20C-288A-4143-87C2-9097ADBFB566}" type="slidenum">
              <a:rPr lang="en-GB" smtClean="0"/>
              <a:t>48</a:t>
            </a:fld>
            <a:endParaRPr lang="en-GB"/>
          </a:p>
        </p:txBody>
      </p:sp>
    </p:spTree>
    <p:extLst>
      <p:ext uri="{BB962C8B-B14F-4D97-AF65-F5344CB8AC3E}">
        <p14:creationId xmlns:p14="http://schemas.microsoft.com/office/powerpoint/2010/main" val="14728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Learners will be able to follow with both office 365 desktop version and online versions. Also google sheets and Open office is also good to use.  I would ask trainers to make sure you are familiar with the basics of all versions. </a:t>
            </a:r>
          </a:p>
        </p:txBody>
      </p:sp>
      <p:sp>
        <p:nvSpPr>
          <p:cNvPr id="4" name="Slide Number Placeholder 3"/>
          <p:cNvSpPr>
            <a:spLocks noGrp="1"/>
          </p:cNvSpPr>
          <p:nvPr>
            <p:ph type="sldNum" sz="quarter" idx="5"/>
          </p:nvPr>
        </p:nvSpPr>
        <p:spPr/>
        <p:txBody>
          <a:bodyPr/>
          <a:lstStyle/>
          <a:p>
            <a:fld id="{4B49E20C-288A-4143-87C2-9097ADBFB566}" type="slidenum">
              <a:rPr lang="en-GB" smtClean="0"/>
              <a:t>17</a:t>
            </a:fld>
            <a:endParaRPr lang="en-GB"/>
          </a:p>
        </p:txBody>
      </p:sp>
    </p:spTree>
    <p:extLst>
      <p:ext uri="{BB962C8B-B14F-4D97-AF65-F5344CB8AC3E}">
        <p14:creationId xmlns:p14="http://schemas.microsoft.com/office/powerpoint/2010/main" val="3925263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Once learners have opened up their preferred spreadsheet software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b="1"/>
              <a:t>Let’s do a quick exercise.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On the new spreadsheet you’ve just created, find cell A2. It should be the second cell from the top of column A. In it, type the name “Jennifer”, and press Return/Enter. </a:t>
            </a:r>
          </a:p>
        </p:txBody>
      </p:sp>
      <p:sp>
        <p:nvSpPr>
          <p:cNvPr id="4" name="Slide Number Placeholder 3"/>
          <p:cNvSpPr>
            <a:spLocks noGrp="1"/>
          </p:cNvSpPr>
          <p:nvPr>
            <p:ph type="sldNum" sz="quarter" idx="5"/>
          </p:nvPr>
        </p:nvSpPr>
        <p:spPr/>
        <p:txBody>
          <a:bodyPr/>
          <a:lstStyle/>
          <a:p>
            <a:fld id="{4B49E20C-288A-4143-87C2-9097ADBFB566}" type="slidenum">
              <a:rPr lang="en-GB" smtClean="0"/>
              <a:t>18</a:t>
            </a:fld>
            <a:endParaRPr lang="en-GB"/>
          </a:p>
        </p:txBody>
      </p:sp>
    </p:spTree>
    <p:extLst>
      <p:ext uri="{BB962C8B-B14F-4D97-AF65-F5344CB8AC3E}">
        <p14:creationId xmlns:p14="http://schemas.microsoft.com/office/powerpoint/2010/main" val="2358837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Next we wanted to add up the amounts to determine how much money the group collectively earns. Doing the addition in our heads would be slow, and we might make mistakes. Doing it with a pen and paper would be time-consuming. But spreadsheets make it easy, using three different methods.</a:t>
            </a:r>
          </a:p>
          <a:p>
            <a:r>
              <a:rPr lang="en-GB"/>
              <a:t>Let’s first use the addition symbol in a worksheet formula to calculate the collective earnings of the three colleagues.</a:t>
            </a:r>
          </a:p>
          <a:p>
            <a:r>
              <a:rPr lang="en-GB"/>
              <a:t>£15,925.00</a:t>
            </a:r>
          </a:p>
        </p:txBody>
      </p:sp>
      <p:sp>
        <p:nvSpPr>
          <p:cNvPr id="4" name="Slide Number Placeholder 3"/>
          <p:cNvSpPr>
            <a:spLocks noGrp="1"/>
          </p:cNvSpPr>
          <p:nvPr>
            <p:ph type="sldNum" sz="quarter" idx="5"/>
          </p:nvPr>
        </p:nvSpPr>
        <p:spPr/>
        <p:txBody>
          <a:bodyPr/>
          <a:lstStyle/>
          <a:p>
            <a:fld id="{4B49E20C-288A-4143-87C2-9097ADBFB566}" type="slidenum">
              <a:rPr lang="en-GB" smtClean="0"/>
              <a:t>19</a:t>
            </a:fld>
            <a:endParaRPr lang="en-GB"/>
          </a:p>
        </p:txBody>
      </p:sp>
    </p:spTree>
    <p:extLst>
      <p:ext uri="{BB962C8B-B14F-4D97-AF65-F5344CB8AC3E}">
        <p14:creationId xmlns:p14="http://schemas.microsoft.com/office/powerpoint/2010/main" val="4151010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SUM() is a function. In spreadsheet programs, functions perform specific tasks. It could be a mathematical </a:t>
            </a:r>
          </a:p>
          <a:p>
            <a:r>
              <a:rPr lang="en-GB"/>
              <a:t>operation such as subtraction or division, a data transformation, or some other specialized process. The text inside the parentheses—“B2:B4”—tells Excel to include the entire range of values that start with cell B2 and end with cell B4. In other words, it is the sum of the values in cells B2, B3, and B4. Press Return. </a:t>
            </a:r>
          </a:p>
        </p:txBody>
      </p:sp>
      <p:sp>
        <p:nvSpPr>
          <p:cNvPr id="4" name="Slide Number Placeholder 3"/>
          <p:cNvSpPr>
            <a:spLocks noGrp="1"/>
          </p:cNvSpPr>
          <p:nvPr>
            <p:ph type="sldNum" sz="quarter" idx="5"/>
          </p:nvPr>
        </p:nvSpPr>
        <p:spPr/>
        <p:txBody>
          <a:bodyPr/>
          <a:lstStyle/>
          <a:p>
            <a:fld id="{4B49E20C-288A-4143-87C2-9097ADBFB566}" type="slidenum">
              <a:rPr lang="en-GB" smtClean="0"/>
              <a:t>20</a:t>
            </a:fld>
            <a:endParaRPr lang="en-GB"/>
          </a:p>
        </p:txBody>
      </p:sp>
    </p:spTree>
    <p:extLst>
      <p:ext uri="{BB962C8B-B14F-4D97-AF65-F5344CB8AC3E}">
        <p14:creationId xmlns:p14="http://schemas.microsoft.com/office/powerpoint/2010/main" val="2947596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There’s one more way to perform addition that is even easier than the two methods just described. </a:t>
            </a:r>
          </a:p>
        </p:txBody>
      </p:sp>
      <p:sp>
        <p:nvSpPr>
          <p:cNvPr id="4" name="Slide Number Placeholder 3"/>
          <p:cNvSpPr>
            <a:spLocks noGrp="1"/>
          </p:cNvSpPr>
          <p:nvPr>
            <p:ph type="sldNum" sz="quarter" idx="5"/>
          </p:nvPr>
        </p:nvSpPr>
        <p:spPr/>
        <p:txBody>
          <a:bodyPr/>
          <a:lstStyle/>
          <a:p>
            <a:fld id="{4B49E20C-288A-4143-87C2-9097ADBFB566}" type="slidenum">
              <a:rPr lang="en-GB" smtClean="0"/>
              <a:t>21</a:t>
            </a:fld>
            <a:endParaRPr lang="en-GB"/>
          </a:p>
        </p:txBody>
      </p:sp>
    </p:spTree>
    <p:extLst>
      <p:ext uri="{BB962C8B-B14F-4D97-AF65-F5344CB8AC3E}">
        <p14:creationId xmlns:p14="http://schemas.microsoft.com/office/powerpoint/2010/main" val="1778172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One edit we can do is to remove the totals cell and move the function to the end of the January column. We can cut and past. </a:t>
            </a:r>
          </a:p>
        </p:txBody>
      </p:sp>
      <p:sp>
        <p:nvSpPr>
          <p:cNvPr id="4" name="Slide Number Placeholder 3"/>
          <p:cNvSpPr>
            <a:spLocks noGrp="1"/>
          </p:cNvSpPr>
          <p:nvPr>
            <p:ph type="sldNum" sz="quarter" idx="5"/>
          </p:nvPr>
        </p:nvSpPr>
        <p:spPr/>
        <p:txBody>
          <a:bodyPr/>
          <a:lstStyle/>
          <a:p>
            <a:fld id="{4B49E20C-288A-4143-87C2-9097ADBFB566}" type="slidenum">
              <a:rPr lang="en-GB" smtClean="0"/>
              <a:t>22</a:t>
            </a:fld>
            <a:endParaRPr lang="en-GB"/>
          </a:p>
        </p:txBody>
      </p:sp>
    </p:spTree>
    <p:extLst>
      <p:ext uri="{BB962C8B-B14F-4D97-AF65-F5344CB8AC3E}">
        <p14:creationId xmlns:p14="http://schemas.microsoft.com/office/powerpoint/2010/main" val="2093191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When we drag the formular across you can see that we have no visible numbers in some of the cells. This is easily remedied by hovering in-between the columns until you get a double ended arrow as above. Double click and the cells will open to fit the text . Apply to all columns </a:t>
            </a:r>
          </a:p>
        </p:txBody>
      </p:sp>
      <p:sp>
        <p:nvSpPr>
          <p:cNvPr id="4" name="Slide Number Placeholder 3"/>
          <p:cNvSpPr>
            <a:spLocks noGrp="1"/>
          </p:cNvSpPr>
          <p:nvPr>
            <p:ph type="sldNum" sz="quarter" idx="5"/>
          </p:nvPr>
        </p:nvSpPr>
        <p:spPr/>
        <p:txBody>
          <a:bodyPr/>
          <a:lstStyle/>
          <a:p>
            <a:fld id="{4B49E20C-288A-4143-87C2-9097ADBFB566}" type="slidenum">
              <a:rPr lang="en-GB" smtClean="0"/>
              <a:t>23</a:t>
            </a:fld>
            <a:endParaRPr lang="en-GB"/>
          </a:p>
        </p:txBody>
      </p:sp>
    </p:spTree>
    <p:extLst>
      <p:ext uri="{BB962C8B-B14F-4D97-AF65-F5344CB8AC3E}">
        <p14:creationId xmlns:p14="http://schemas.microsoft.com/office/powerpoint/2010/main" val="3987112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7B075-0151-4E2F-8EDD-034F7B0C7C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60C21E0-0D6A-4590-8A8C-8A7BC7395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8AF48EA-C817-4F4C-8EC0-B4088DF47848}"/>
              </a:ext>
            </a:extLst>
          </p:cNvPr>
          <p:cNvSpPr>
            <a:spLocks noGrp="1"/>
          </p:cNvSpPr>
          <p:nvPr>
            <p:ph type="dt" sz="half" idx="10"/>
          </p:nvPr>
        </p:nvSpPr>
        <p:spPr/>
        <p:txBody>
          <a:bodyPr/>
          <a:lstStyle/>
          <a:p>
            <a:fld id="{C493C438-2596-40A3-902D-8E88E77A7635}" type="datetimeFigureOut">
              <a:rPr lang="en-GB" smtClean="0"/>
              <a:t>19/06/2023</a:t>
            </a:fld>
            <a:endParaRPr lang="en-GB"/>
          </a:p>
        </p:txBody>
      </p:sp>
      <p:sp>
        <p:nvSpPr>
          <p:cNvPr id="5" name="Footer Placeholder 4">
            <a:extLst>
              <a:ext uri="{FF2B5EF4-FFF2-40B4-BE49-F238E27FC236}">
                <a16:creationId xmlns:a16="http://schemas.microsoft.com/office/drawing/2014/main" id="{28140A87-0C9D-47AC-A7AC-CCC87EA544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B033827-3682-46F4-97BB-8F7F1A4E1B0C}"/>
              </a:ext>
            </a:extLst>
          </p:cNvPr>
          <p:cNvSpPr>
            <a:spLocks noGrp="1"/>
          </p:cNvSpPr>
          <p:nvPr>
            <p:ph type="sldNum" sz="quarter" idx="12"/>
          </p:nvPr>
        </p:nvSpPr>
        <p:spPr/>
        <p:txBody>
          <a:bodyPr/>
          <a:lstStyle/>
          <a:p>
            <a:fld id="{6B6C4ED3-E6EE-44EA-A126-83CCB7B567E5}" type="slidenum">
              <a:rPr lang="en-GB" smtClean="0"/>
              <a:t>‹#›</a:t>
            </a:fld>
            <a:endParaRPr lang="en-GB"/>
          </a:p>
        </p:txBody>
      </p:sp>
    </p:spTree>
    <p:extLst>
      <p:ext uri="{BB962C8B-B14F-4D97-AF65-F5344CB8AC3E}">
        <p14:creationId xmlns:p14="http://schemas.microsoft.com/office/powerpoint/2010/main" val="18999748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F3565-8249-4DA2-95D0-81643ECD7DC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02AC49B-9CCC-4980-9268-89AB41D93B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8BA1077-D5D5-4155-AFE7-DF0E09783691}"/>
              </a:ext>
            </a:extLst>
          </p:cNvPr>
          <p:cNvSpPr>
            <a:spLocks noGrp="1"/>
          </p:cNvSpPr>
          <p:nvPr>
            <p:ph type="dt" sz="half" idx="10"/>
          </p:nvPr>
        </p:nvSpPr>
        <p:spPr/>
        <p:txBody>
          <a:bodyPr/>
          <a:lstStyle/>
          <a:p>
            <a:fld id="{E47D2B9F-CAD1-4EF1-92C9-DF9E608B08F0}" type="datetimeFigureOut">
              <a:rPr lang="en-GB" smtClean="0"/>
              <a:t>19/06/2023</a:t>
            </a:fld>
            <a:endParaRPr lang="en-GB"/>
          </a:p>
        </p:txBody>
      </p:sp>
      <p:sp>
        <p:nvSpPr>
          <p:cNvPr id="5" name="Footer Placeholder 4">
            <a:extLst>
              <a:ext uri="{FF2B5EF4-FFF2-40B4-BE49-F238E27FC236}">
                <a16:creationId xmlns:a16="http://schemas.microsoft.com/office/drawing/2014/main" id="{A31FECA2-9F38-46AD-8378-6503EF69596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9A3FB36-CBD5-4949-AA54-DE9801655450}"/>
              </a:ext>
            </a:extLst>
          </p:cNvPr>
          <p:cNvSpPr>
            <a:spLocks noGrp="1"/>
          </p:cNvSpPr>
          <p:nvPr>
            <p:ph type="sldNum" sz="quarter" idx="12"/>
          </p:nvPr>
        </p:nvSpPr>
        <p:spPr/>
        <p:txBody>
          <a:bodyPr/>
          <a:lstStyle/>
          <a:p>
            <a:fld id="{E9C73704-9545-4EDD-B912-C8D71F70D6C3}" type="slidenum">
              <a:rPr lang="en-GB" smtClean="0"/>
              <a:t>‹#›</a:t>
            </a:fld>
            <a:endParaRPr lang="en-GB"/>
          </a:p>
        </p:txBody>
      </p:sp>
    </p:spTree>
    <p:extLst>
      <p:ext uri="{BB962C8B-B14F-4D97-AF65-F5344CB8AC3E}">
        <p14:creationId xmlns:p14="http://schemas.microsoft.com/office/powerpoint/2010/main" val="2262287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96" y="0"/>
            <a:ext cx="12190804" cy="6857993"/>
          </a:xfrm>
          <a:prstGeom prst="rect">
            <a:avLst/>
          </a:prstGeom>
        </p:spPr>
      </p:pic>
      <p:sp>
        <p:nvSpPr>
          <p:cNvPr id="8" name="Title 1">
            <a:extLst>
              <a:ext uri="{FF2B5EF4-FFF2-40B4-BE49-F238E27FC236}">
                <a16:creationId xmlns:a16="http://schemas.microsoft.com/office/drawing/2014/main" id="{03BFAD70-9553-4ED2-A9FE-9DB649866B70}"/>
              </a:ext>
            </a:extLst>
          </p:cNvPr>
          <p:cNvSpPr>
            <a:spLocks noGrp="1"/>
          </p:cNvSpPr>
          <p:nvPr>
            <p:ph type="ctrTitle" hasCustomPrompt="1"/>
          </p:nvPr>
        </p:nvSpPr>
        <p:spPr>
          <a:xfrm>
            <a:off x="262637" y="455720"/>
            <a:ext cx="8075229" cy="1295400"/>
          </a:xfrm>
        </p:spPr>
        <p:txBody>
          <a:bodyPr anchor="ctr" anchorCtr="0">
            <a:normAutofit/>
          </a:bodyPr>
          <a:lstStyle>
            <a:lvl1pPr algn="l">
              <a:defRPr sz="3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Main Title Slide</a:t>
            </a:r>
          </a:p>
        </p:txBody>
      </p:sp>
      <p:sp>
        <p:nvSpPr>
          <p:cNvPr id="2" name="Rectangle 1">
            <a:extLst>
              <a:ext uri="{FF2B5EF4-FFF2-40B4-BE49-F238E27FC236}">
                <a16:creationId xmlns:a16="http://schemas.microsoft.com/office/drawing/2014/main" id="{45FFCC5C-1970-B51D-4B43-B7362733CA3A}"/>
              </a:ext>
            </a:extLst>
          </p:cNvPr>
          <p:cNvSpPr/>
          <p:nvPr userDrawn="1"/>
        </p:nvSpPr>
        <p:spPr>
          <a:xfrm>
            <a:off x="269981" y="6042582"/>
            <a:ext cx="5029987" cy="735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347782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5E8DB2-CA03-C9A9-8C54-0FD19CA4545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95" y="0"/>
            <a:ext cx="12190806" cy="6857995"/>
          </a:xfrm>
          <a:prstGeom prst="rect">
            <a:avLst/>
          </a:prstGeom>
        </p:spPr>
      </p:pic>
      <p:sp>
        <p:nvSpPr>
          <p:cNvPr id="5" name="Title 1">
            <a:extLst>
              <a:ext uri="{FF2B5EF4-FFF2-40B4-BE49-F238E27FC236}">
                <a16:creationId xmlns:a16="http://schemas.microsoft.com/office/drawing/2014/main" id="{53565BFD-9175-4207-BB41-12115C32A5DA}"/>
              </a:ext>
            </a:extLst>
          </p:cNvPr>
          <p:cNvSpPr>
            <a:spLocks noGrp="1"/>
          </p:cNvSpPr>
          <p:nvPr>
            <p:ph type="ctrTitle" hasCustomPrompt="1"/>
          </p:nvPr>
        </p:nvSpPr>
        <p:spPr>
          <a:xfrm>
            <a:off x="207145" y="337348"/>
            <a:ext cx="5616608" cy="1043287"/>
          </a:xfrm>
        </p:spPr>
        <p:txBody>
          <a:bodyPr anchor="ctr" anchorCtr="0">
            <a:normAutofit/>
          </a:bodyPr>
          <a:lstStyle>
            <a:lvl1pPr algn="l">
              <a:defRPr sz="28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a:t>Main Title Slide</a:t>
            </a:r>
          </a:p>
        </p:txBody>
      </p:sp>
    </p:spTree>
    <p:extLst>
      <p:ext uri="{BB962C8B-B14F-4D97-AF65-F5344CB8AC3E}">
        <p14:creationId xmlns:p14="http://schemas.microsoft.com/office/powerpoint/2010/main" val="18979078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249FD1-F495-4A72-AAA6-8ACE198EC14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93" y="0"/>
            <a:ext cx="12190813" cy="6857998"/>
          </a:xfrm>
          <a:prstGeom prst="rect">
            <a:avLst/>
          </a:prstGeom>
        </p:spPr>
      </p:pic>
    </p:spTree>
    <p:extLst>
      <p:ext uri="{BB962C8B-B14F-4D97-AF65-F5344CB8AC3E}">
        <p14:creationId xmlns:p14="http://schemas.microsoft.com/office/powerpoint/2010/main" val="22706500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7B075-0151-4E2F-8EDD-034F7B0C7C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60C21E0-0D6A-4590-8A8C-8A7BC7395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8AF48EA-C817-4F4C-8EC0-B4088DF47848}"/>
              </a:ext>
            </a:extLst>
          </p:cNvPr>
          <p:cNvSpPr>
            <a:spLocks noGrp="1"/>
          </p:cNvSpPr>
          <p:nvPr>
            <p:ph type="dt" sz="half" idx="10"/>
          </p:nvPr>
        </p:nvSpPr>
        <p:spPr/>
        <p:txBody>
          <a:bodyPr/>
          <a:lstStyle/>
          <a:p>
            <a:fld id="{D733CEC8-2EFB-443D-B918-BF0CD61163CF}" type="datetimeFigureOut">
              <a:rPr lang="en-GB" smtClean="0"/>
              <a:t>19/06/2023</a:t>
            </a:fld>
            <a:endParaRPr lang="en-GB"/>
          </a:p>
        </p:txBody>
      </p:sp>
      <p:sp>
        <p:nvSpPr>
          <p:cNvPr id="5" name="Footer Placeholder 4">
            <a:extLst>
              <a:ext uri="{FF2B5EF4-FFF2-40B4-BE49-F238E27FC236}">
                <a16:creationId xmlns:a16="http://schemas.microsoft.com/office/drawing/2014/main" id="{28140A87-0C9D-47AC-A7AC-CCC87EA544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B033827-3682-46F4-97BB-8F7F1A4E1B0C}"/>
              </a:ext>
            </a:extLst>
          </p:cNvPr>
          <p:cNvSpPr>
            <a:spLocks noGrp="1"/>
          </p:cNvSpPr>
          <p:nvPr>
            <p:ph type="sldNum" sz="quarter" idx="12"/>
          </p:nvPr>
        </p:nvSpPr>
        <p:spPr/>
        <p:txBody>
          <a:bodyPr/>
          <a:lstStyle/>
          <a:p>
            <a:fld id="{6BB5CB11-2013-447C-9D9F-08F1B3C6E322}" type="slidenum">
              <a:rPr lang="en-GB" smtClean="0"/>
              <a:t>‹#›</a:t>
            </a:fld>
            <a:endParaRPr lang="en-GB"/>
          </a:p>
        </p:txBody>
      </p:sp>
    </p:spTree>
    <p:extLst>
      <p:ext uri="{BB962C8B-B14F-4D97-AF65-F5344CB8AC3E}">
        <p14:creationId xmlns:p14="http://schemas.microsoft.com/office/powerpoint/2010/main" val="22434815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F3565-8249-4DA2-95D0-81643ECD7DC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02AC49B-9CCC-4980-9268-89AB41D93B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8BA1077-D5D5-4155-AFE7-DF0E09783691}"/>
              </a:ext>
            </a:extLst>
          </p:cNvPr>
          <p:cNvSpPr>
            <a:spLocks noGrp="1"/>
          </p:cNvSpPr>
          <p:nvPr>
            <p:ph type="dt" sz="half" idx="10"/>
          </p:nvPr>
        </p:nvSpPr>
        <p:spPr/>
        <p:txBody>
          <a:bodyPr/>
          <a:lstStyle/>
          <a:p>
            <a:fld id="{D733CEC8-2EFB-443D-B918-BF0CD61163CF}" type="datetimeFigureOut">
              <a:rPr lang="en-GB" smtClean="0"/>
              <a:t>19/06/2023</a:t>
            </a:fld>
            <a:endParaRPr lang="en-GB"/>
          </a:p>
        </p:txBody>
      </p:sp>
      <p:sp>
        <p:nvSpPr>
          <p:cNvPr id="5" name="Footer Placeholder 4">
            <a:extLst>
              <a:ext uri="{FF2B5EF4-FFF2-40B4-BE49-F238E27FC236}">
                <a16:creationId xmlns:a16="http://schemas.microsoft.com/office/drawing/2014/main" id="{A31FECA2-9F38-46AD-8378-6503EF69596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9A3FB36-CBD5-4949-AA54-DE9801655450}"/>
              </a:ext>
            </a:extLst>
          </p:cNvPr>
          <p:cNvSpPr>
            <a:spLocks noGrp="1"/>
          </p:cNvSpPr>
          <p:nvPr>
            <p:ph type="sldNum" sz="quarter" idx="12"/>
          </p:nvPr>
        </p:nvSpPr>
        <p:spPr/>
        <p:txBody>
          <a:bodyPr/>
          <a:lstStyle/>
          <a:p>
            <a:fld id="{6BB5CB11-2013-447C-9D9F-08F1B3C6E322}" type="slidenum">
              <a:rPr lang="en-GB" smtClean="0"/>
              <a:t>‹#›</a:t>
            </a:fld>
            <a:endParaRPr lang="en-GB"/>
          </a:p>
        </p:txBody>
      </p:sp>
    </p:spTree>
    <p:extLst>
      <p:ext uri="{BB962C8B-B14F-4D97-AF65-F5344CB8AC3E}">
        <p14:creationId xmlns:p14="http://schemas.microsoft.com/office/powerpoint/2010/main" val="19034624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96" y="0"/>
            <a:ext cx="12190804" cy="6857993"/>
          </a:xfrm>
          <a:prstGeom prst="rect">
            <a:avLst/>
          </a:prstGeom>
        </p:spPr>
      </p:pic>
      <p:sp>
        <p:nvSpPr>
          <p:cNvPr id="8" name="Title 1">
            <a:extLst>
              <a:ext uri="{FF2B5EF4-FFF2-40B4-BE49-F238E27FC236}">
                <a16:creationId xmlns:a16="http://schemas.microsoft.com/office/drawing/2014/main" id="{03BFAD70-9553-4ED2-A9FE-9DB649866B70}"/>
              </a:ext>
            </a:extLst>
          </p:cNvPr>
          <p:cNvSpPr>
            <a:spLocks noGrp="1"/>
          </p:cNvSpPr>
          <p:nvPr>
            <p:ph type="ctrTitle" hasCustomPrompt="1"/>
          </p:nvPr>
        </p:nvSpPr>
        <p:spPr>
          <a:xfrm>
            <a:off x="262637" y="455720"/>
            <a:ext cx="8075229" cy="1295400"/>
          </a:xfrm>
        </p:spPr>
        <p:txBody>
          <a:bodyPr anchor="ctr" anchorCtr="0">
            <a:normAutofit/>
          </a:bodyPr>
          <a:lstStyle>
            <a:lvl1pPr algn="l">
              <a:defRPr sz="3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Main Title Slide</a:t>
            </a:r>
          </a:p>
        </p:txBody>
      </p:sp>
    </p:spTree>
    <p:extLst>
      <p:ext uri="{BB962C8B-B14F-4D97-AF65-F5344CB8AC3E}">
        <p14:creationId xmlns:p14="http://schemas.microsoft.com/office/powerpoint/2010/main" val="11687938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1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95" y="0"/>
            <a:ext cx="12190806" cy="6857995"/>
          </a:xfrm>
          <a:prstGeom prst="rect">
            <a:avLst/>
          </a:prstGeom>
        </p:spPr>
      </p:pic>
      <p:sp>
        <p:nvSpPr>
          <p:cNvPr id="8" name="Title 1">
            <a:extLst>
              <a:ext uri="{FF2B5EF4-FFF2-40B4-BE49-F238E27FC236}">
                <a16:creationId xmlns:a16="http://schemas.microsoft.com/office/drawing/2014/main" id="{03BFAD70-9553-4ED2-A9FE-9DB649866B70}"/>
              </a:ext>
            </a:extLst>
          </p:cNvPr>
          <p:cNvSpPr>
            <a:spLocks noGrp="1"/>
          </p:cNvSpPr>
          <p:nvPr>
            <p:ph type="ctrTitle" hasCustomPrompt="1"/>
          </p:nvPr>
        </p:nvSpPr>
        <p:spPr>
          <a:xfrm>
            <a:off x="262638" y="455720"/>
            <a:ext cx="5099476" cy="1295400"/>
          </a:xfrm>
        </p:spPr>
        <p:txBody>
          <a:bodyPr anchor="ctr" anchorCtr="0">
            <a:normAutofit/>
          </a:bodyPr>
          <a:lstStyle>
            <a:lvl1pPr algn="l">
              <a:defRPr sz="3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Main Title Slide</a:t>
            </a:r>
          </a:p>
        </p:txBody>
      </p:sp>
    </p:spTree>
    <p:extLst>
      <p:ext uri="{BB962C8B-B14F-4D97-AF65-F5344CB8AC3E}">
        <p14:creationId xmlns:p14="http://schemas.microsoft.com/office/powerpoint/2010/main" val="31215446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2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5" y="0"/>
            <a:ext cx="12190806" cy="6857994"/>
          </a:xfrm>
          <a:prstGeom prst="rect">
            <a:avLst/>
          </a:prstGeom>
        </p:spPr>
      </p:pic>
      <p:sp>
        <p:nvSpPr>
          <p:cNvPr id="8" name="Title 1">
            <a:extLst>
              <a:ext uri="{FF2B5EF4-FFF2-40B4-BE49-F238E27FC236}">
                <a16:creationId xmlns:a16="http://schemas.microsoft.com/office/drawing/2014/main" id="{03BFAD70-9553-4ED2-A9FE-9DB649866B70}"/>
              </a:ext>
            </a:extLst>
          </p:cNvPr>
          <p:cNvSpPr>
            <a:spLocks noGrp="1"/>
          </p:cNvSpPr>
          <p:nvPr>
            <p:ph type="ctrTitle" hasCustomPrompt="1"/>
          </p:nvPr>
        </p:nvSpPr>
        <p:spPr>
          <a:xfrm>
            <a:off x="262638" y="455720"/>
            <a:ext cx="5099476" cy="1295400"/>
          </a:xfrm>
        </p:spPr>
        <p:txBody>
          <a:bodyPr anchor="ctr" anchorCtr="0">
            <a:normAutofit/>
          </a:bodyPr>
          <a:lstStyle>
            <a:lvl1pPr algn="l">
              <a:defRPr sz="3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Main Title Slide</a:t>
            </a:r>
          </a:p>
        </p:txBody>
      </p:sp>
    </p:spTree>
    <p:extLst>
      <p:ext uri="{BB962C8B-B14F-4D97-AF65-F5344CB8AC3E}">
        <p14:creationId xmlns:p14="http://schemas.microsoft.com/office/powerpoint/2010/main" val="21820515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95" y="0"/>
            <a:ext cx="12190807" cy="6857995"/>
          </a:xfrm>
          <a:prstGeom prst="rect">
            <a:avLst/>
          </a:prstGeom>
        </p:spPr>
      </p:pic>
      <p:sp>
        <p:nvSpPr>
          <p:cNvPr id="4" name="Title 1">
            <a:extLst>
              <a:ext uri="{FF2B5EF4-FFF2-40B4-BE49-F238E27FC236}">
                <a16:creationId xmlns:a16="http://schemas.microsoft.com/office/drawing/2014/main" id="{40D8F466-3F4F-42A3-96BE-369B7CDF541B}"/>
              </a:ext>
            </a:extLst>
          </p:cNvPr>
          <p:cNvSpPr>
            <a:spLocks noGrp="1"/>
          </p:cNvSpPr>
          <p:nvPr>
            <p:ph type="ctrTitle" hasCustomPrompt="1"/>
          </p:nvPr>
        </p:nvSpPr>
        <p:spPr>
          <a:xfrm>
            <a:off x="262637" y="455720"/>
            <a:ext cx="7052563" cy="1295400"/>
          </a:xfrm>
        </p:spPr>
        <p:txBody>
          <a:bodyPr anchor="ctr" anchorCtr="0">
            <a:normAutofit/>
          </a:bodyPr>
          <a:lstStyle>
            <a:lvl1pPr algn="l">
              <a:defRPr sz="3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Main Title Slide</a:t>
            </a:r>
          </a:p>
        </p:txBody>
      </p:sp>
    </p:spTree>
    <p:extLst>
      <p:ext uri="{BB962C8B-B14F-4D97-AF65-F5344CB8AC3E}">
        <p14:creationId xmlns:p14="http://schemas.microsoft.com/office/powerpoint/2010/main" val="1072486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F3565-8249-4DA2-95D0-81643ECD7DC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02AC49B-9CCC-4980-9268-89AB41D93B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8BA1077-D5D5-4155-AFE7-DF0E09783691}"/>
              </a:ext>
            </a:extLst>
          </p:cNvPr>
          <p:cNvSpPr>
            <a:spLocks noGrp="1"/>
          </p:cNvSpPr>
          <p:nvPr>
            <p:ph type="dt" sz="half" idx="10"/>
          </p:nvPr>
        </p:nvSpPr>
        <p:spPr/>
        <p:txBody>
          <a:bodyPr/>
          <a:lstStyle/>
          <a:p>
            <a:fld id="{C493C438-2596-40A3-902D-8E88E77A7635}" type="datetimeFigureOut">
              <a:rPr lang="en-GB" smtClean="0"/>
              <a:t>19/06/2023</a:t>
            </a:fld>
            <a:endParaRPr lang="en-GB"/>
          </a:p>
        </p:txBody>
      </p:sp>
      <p:sp>
        <p:nvSpPr>
          <p:cNvPr id="5" name="Footer Placeholder 4">
            <a:extLst>
              <a:ext uri="{FF2B5EF4-FFF2-40B4-BE49-F238E27FC236}">
                <a16:creationId xmlns:a16="http://schemas.microsoft.com/office/drawing/2014/main" id="{A31FECA2-9F38-46AD-8378-6503EF69596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9A3FB36-CBD5-4949-AA54-DE9801655450}"/>
              </a:ext>
            </a:extLst>
          </p:cNvPr>
          <p:cNvSpPr>
            <a:spLocks noGrp="1"/>
          </p:cNvSpPr>
          <p:nvPr>
            <p:ph type="sldNum" sz="quarter" idx="12"/>
          </p:nvPr>
        </p:nvSpPr>
        <p:spPr/>
        <p:txBody>
          <a:bodyPr/>
          <a:lstStyle/>
          <a:p>
            <a:fld id="{6B6C4ED3-E6EE-44EA-A126-83CCB7B567E5}" type="slidenum">
              <a:rPr lang="en-GB" smtClean="0"/>
              <a:t>‹#›</a:t>
            </a:fld>
            <a:endParaRPr lang="en-GB"/>
          </a:p>
        </p:txBody>
      </p:sp>
    </p:spTree>
    <p:extLst>
      <p:ext uri="{BB962C8B-B14F-4D97-AF65-F5344CB8AC3E}">
        <p14:creationId xmlns:p14="http://schemas.microsoft.com/office/powerpoint/2010/main" val="27887066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606ABE-F4CF-4DBD-B210-ADEBAF5991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5" y="0"/>
            <a:ext cx="12190807" cy="6857995"/>
          </a:xfrm>
          <a:prstGeom prst="rect">
            <a:avLst/>
          </a:prstGeom>
        </p:spPr>
      </p:pic>
      <p:sp>
        <p:nvSpPr>
          <p:cNvPr id="5" name="Title 1">
            <a:extLst>
              <a:ext uri="{FF2B5EF4-FFF2-40B4-BE49-F238E27FC236}">
                <a16:creationId xmlns:a16="http://schemas.microsoft.com/office/drawing/2014/main" id="{53565BFD-9175-4207-BB41-12115C32A5DA}"/>
              </a:ext>
            </a:extLst>
          </p:cNvPr>
          <p:cNvSpPr>
            <a:spLocks noGrp="1"/>
          </p:cNvSpPr>
          <p:nvPr>
            <p:ph type="ctrTitle" hasCustomPrompt="1"/>
          </p:nvPr>
        </p:nvSpPr>
        <p:spPr>
          <a:xfrm>
            <a:off x="207145" y="337348"/>
            <a:ext cx="5616608" cy="1043287"/>
          </a:xfrm>
        </p:spPr>
        <p:txBody>
          <a:bodyPr anchor="ctr" anchorCtr="0">
            <a:normAutofit/>
          </a:bodyPr>
          <a:lstStyle>
            <a:lvl1pPr algn="l">
              <a:defRPr sz="28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a:t>Main Title Slide</a:t>
            </a:r>
          </a:p>
        </p:txBody>
      </p:sp>
    </p:spTree>
    <p:extLst>
      <p:ext uri="{BB962C8B-B14F-4D97-AF65-F5344CB8AC3E}">
        <p14:creationId xmlns:p14="http://schemas.microsoft.com/office/powerpoint/2010/main" val="33607422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249FD1-F495-4A72-AAA6-8ACE198EC14E}"/>
              </a:ext>
            </a:extLst>
          </p:cNvPr>
          <p:cNvPicPr>
            <a:picLocks noChangeAspect="1"/>
          </p:cNvPicPr>
          <p:nvPr/>
        </p:nvPicPr>
        <p:blipFill rotWithShape="1">
          <a:blip r:embed="rId2">
            <a:extLst>
              <a:ext uri="{28A0092B-C50C-407E-A947-70E740481C1C}">
                <a14:useLocalDpi xmlns:a14="http://schemas.microsoft.com/office/drawing/2010/main" val="0"/>
              </a:ext>
            </a:extLst>
          </a:blip>
          <a:srcRect b="88727"/>
          <a:stretch/>
        </p:blipFill>
        <p:spPr>
          <a:xfrm>
            <a:off x="1187" y="-58190"/>
            <a:ext cx="12190813" cy="773085"/>
          </a:xfrm>
          <a:prstGeom prst="rect">
            <a:avLst/>
          </a:prstGeom>
        </p:spPr>
      </p:pic>
      <p:sp>
        <p:nvSpPr>
          <p:cNvPr id="3" name="Title 2">
            <a:extLst>
              <a:ext uri="{FF2B5EF4-FFF2-40B4-BE49-F238E27FC236}">
                <a16:creationId xmlns:a16="http://schemas.microsoft.com/office/drawing/2014/main" id="{1DFB8974-42D6-E0CA-4836-5CC525FC3E96}"/>
              </a:ext>
            </a:extLst>
          </p:cNvPr>
          <p:cNvSpPr>
            <a:spLocks noGrp="1"/>
          </p:cNvSpPr>
          <p:nvPr>
            <p:ph type="title"/>
          </p:nvPr>
        </p:nvSpPr>
        <p:spPr>
          <a:xfrm>
            <a:off x="0" y="-9274"/>
            <a:ext cx="10515600" cy="675252"/>
          </a:xfrm>
        </p:spPr>
        <p:txBody>
          <a:bodyPr>
            <a:normAutofit/>
          </a:bodyPr>
          <a:lstStyle>
            <a:lvl1pPr>
              <a:defRPr sz="2800" b="1">
                <a:solidFill>
                  <a:schemeClr val="bg1"/>
                </a:solidFill>
              </a:defRPr>
            </a:lvl1pPr>
          </a:lstStyle>
          <a:p>
            <a:r>
              <a:rPr lang="en-US"/>
              <a:t>Click to edit Master title style</a:t>
            </a:r>
            <a:endParaRPr lang="en-GB"/>
          </a:p>
        </p:txBody>
      </p:sp>
      <p:sp>
        <p:nvSpPr>
          <p:cNvPr id="6" name="Text Placeholder 5">
            <a:extLst>
              <a:ext uri="{FF2B5EF4-FFF2-40B4-BE49-F238E27FC236}">
                <a16:creationId xmlns:a16="http://schemas.microsoft.com/office/drawing/2014/main" id="{87A3DB16-2AF1-5E87-1528-C8DB522B264C}"/>
              </a:ext>
            </a:extLst>
          </p:cNvPr>
          <p:cNvSpPr>
            <a:spLocks noGrp="1"/>
          </p:cNvSpPr>
          <p:nvPr>
            <p:ph type="body" sz="quarter" idx="10"/>
          </p:nvPr>
        </p:nvSpPr>
        <p:spPr>
          <a:xfrm>
            <a:off x="419100" y="1373483"/>
            <a:ext cx="11353800" cy="368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2375902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683171" y="541251"/>
            <a:ext cx="8825659" cy="704088"/>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smtClean="0"/>
              <a:pPr/>
              <a:t>6/19/2023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0352542" y="295731"/>
            <a:ext cx="838199" cy="767687"/>
          </a:xfrm>
          <a:prstGeom prst="rect">
            <a:avLst/>
          </a:prstGeo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8837783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6" name="Snip Diagonal Corner Rectangle 5"/>
          <p:cNvSpPr/>
          <p:nvPr/>
        </p:nvSpPr>
        <p:spPr>
          <a:xfrm flipV="1">
            <a:off x="304800" y="228600"/>
            <a:ext cx="11582400" cy="6387352"/>
          </a:xfrm>
          <a:prstGeom prst="snip2DiagRect">
            <a:avLst>
              <a:gd name="adj1" fmla="val 0"/>
              <a:gd name="adj2" fmla="val 2529"/>
            </a:avLst>
          </a:prstGeom>
          <a:solidFill>
            <a:schemeClr val="bg1"/>
          </a:solidFill>
          <a:ln>
            <a:no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2" name="Date Placeholder 1"/>
          <p:cNvSpPr>
            <a:spLocks noGrp="1"/>
          </p:cNvSpPr>
          <p:nvPr>
            <p:ph type="dt" sz="half" idx="10"/>
          </p:nvPr>
        </p:nvSpPr>
        <p:spPr/>
        <p:txBody>
          <a:bodyPr/>
          <a:lstStyle/>
          <a:p>
            <a:fld id="{B1115196-1C6F-4784-83AC-30756D8F10B3}" type="datetimeFigureOut">
              <a:rPr lang="en-US" smtClean="0"/>
              <a:t>6/19/2023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371D3E-5A18-49EB-AD2A-429AF165759F}" type="slidenum">
              <a:rPr lang="en-US" smtClean="0"/>
              <a:t>‹#›</a:t>
            </a:fld>
            <a:endParaRPr lang="en-US"/>
          </a:p>
        </p:txBody>
      </p:sp>
    </p:spTree>
    <p:extLst>
      <p:ext uri="{BB962C8B-B14F-4D97-AF65-F5344CB8AC3E}">
        <p14:creationId xmlns:p14="http://schemas.microsoft.com/office/powerpoint/2010/main" val="29221344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96" y="0"/>
            <a:ext cx="12190804" cy="6857993"/>
          </a:xfrm>
          <a:prstGeom prst="rect">
            <a:avLst/>
          </a:prstGeom>
        </p:spPr>
      </p:pic>
      <p:sp>
        <p:nvSpPr>
          <p:cNvPr id="8" name="Title 1">
            <a:extLst>
              <a:ext uri="{FF2B5EF4-FFF2-40B4-BE49-F238E27FC236}">
                <a16:creationId xmlns:a16="http://schemas.microsoft.com/office/drawing/2014/main" id="{03BFAD70-9553-4ED2-A9FE-9DB649866B70}"/>
              </a:ext>
            </a:extLst>
          </p:cNvPr>
          <p:cNvSpPr>
            <a:spLocks noGrp="1"/>
          </p:cNvSpPr>
          <p:nvPr>
            <p:ph type="ctrTitle" hasCustomPrompt="1"/>
          </p:nvPr>
        </p:nvSpPr>
        <p:spPr>
          <a:xfrm>
            <a:off x="262637" y="455720"/>
            <a:ext cx="8075229" cy="1295400"/>
          </a:xfrm>
        </p:spPr>
        <p:txBody>
          <a:bodyPr anchor="ctr" anchorCtr="0">
            <a:normAutofit/>
          </a:bodyPr>
          <a:lstStyle>
            <a:lvl1pPr algn="l">
              <a:defRPr sz="3200" b="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Main Title Slide</a:t>
            </a:r>
          </a:p>
        </p:txBody>
      </p:sp>
      <p:sp>
        <p:nvSpPr>
          <p:cNvPr id="4" name="Text Placeholder 3">
            <a:extLst>
              <a:ext uri="{FF2B5EF4-FFF2-40B4-BE49-F238E27FC236}">
                <a16:creationId xmlns:a16="http://schemas.microsoft.com/office/drawing/2014/main" id="{6978A4A8-C50E-D711-17AF-08E5784DD390}"/>
              </a:ext>
            </a:extLst>
          </p:cNvPr>
          <p:cNvSpPr>
            <a:spLocks noGrp="1"/>
          </p:cNvSpPr>
          <p:nvPr>
            <p:ph type="body" sz="quarter" idx="10"/>
          </p:nvPr>
        </p:nvSpPr>
        <p:spPr>
          <a:xfrm>
            <a:off x="261938" y="2062163"/>
            <a:ext cx="5556250" cy="354965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621613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1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95" y="0"/>
            <a:ext cx="12190806" cy="6857995"/>
          </a:xfrm>
          <a:prstGeom prst="rect">
            <a:avLst/>
          </a:prstGeom>
        </p:spPr>
      </p:pic>
      <p:sp>
        <p:nvSpPr>
          <p:cNvPr id="8" name="Title 1">
            <a:extLst>
              <a:ext uri="{FF2B5EF4-FFF2-40B4-BE49-F238E27FC236}">
                <a16:creationId xmlns:a16="http://schemas.microsoft.com/office/drawing/2014/main" id="{03BFAD70-9553-4ED2-A9FE-9DB649866B70}"/>
              </a:ext>
            </a:extLst>
          </p:cNvPr>
          <p:cNvSpPr>
            <a:spLocks noGrp="1"/>
          </p:cNvSpPr>
          <p:nvPr>
            <p:ph type="ctrTitle" hasCustomPrompt="1"/>
          </p:nvPr>
        </p:nvSpPr>
        <p:spPr>
          <a:xfrm>
            <a:off x="262638" y="455720"/>
            <a:ext cx="5099476" cy="1295400"/>
          </a:xfrm>
        </p:spPr>
        <p:txBody>
          <a:bodyPr anchor="ctr" anchorCtr="0">
            <a:normAutofit/>
          </a:bodyPr>
          <a:lstStyle>
            <a:lvl1pPr algn="l">
              <a:defRPr sz="3200" b="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Main Title Slide</a:t>
            </a:r>
          </a:p>
        </p:txBody>
      </p:sp>
    </p:spTree>
    <p:extLst>
      <p:ext uri="{BB962C8B-B14F-4D97-AF65-F5344CB8AC3E}">
        <p14:creationId xmlns:p14="http://schemas.microsoft.com/office/powerpoint/2010/main" val="1109088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2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5" y="0"/>
            <a:ext cx="12190806" cy="6857994"/>
          </a:xfrm>
          <a:prstGeom prst="rect">
            <a:avLst/>
          </a:prstGeom>
        </p:spPr>
      </p:pic>
      <p:sp>
        <p:nvSpPr>
          <p:cNvPr id="8" name="Title 1">
            <a:extLst>
              <a:ext uri="{FF2B5EF4-FFF2-40B4-BE49-F238E27FC236}">
                <a16:creationId xmlns:a16="http://schemas.microsoft.com/office/drawing/2014/main" id="{03BFAD70-9553-4ED2-A9FE-9DB649866B70}"/>
              </a:ext>
            </a:extLst>
          </p:cNvPr>
          <p:cNvSpPr>
            <a:spLocks noGrp="1"/>
          </p:cNvSpPr>
          <p:nvPr>
            <p:ph type="ctrTitle" hasCustomPrompt="1"/>
          </p:nvPr>
        </p:nvSpPr>
        <p:spPr>
          <a:xfrm>
            <a:off x="262638" y="455720"/>
            <a:ext cx="5099476" cy="1295400"/>
          </a:xfrm>
        </p:spPr>
        <p:txBody>
          <a:bodyPr anchor="ctr" anchorCtr="0">
            <a:normAutofit/>
          </a:bodyPr>
          <a:lstStyle>
            <a:lvl1pPr algn="l">
              <a:defRPr sz="3200" b="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Main Title Slide</a:t>
            </a:r>
          </a:p>
        </p:txBody>
      </p:sp>
    </p:spTree>
    <p:extLst>
      <p:ext uri="{BB962C8B-B14F-4D97-AF65-F5344CB8AC3E}">
        <p14:creationId xmlns:p14="http://schemas.microsoft.com/office/powerpoint/2010/main" val="41764912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95" y="0"/>
            <a:ext cx="12190807" cy="6857995"/>
          </a:xfrm>
          <a:prstGeom prst="rect">
            <a:avLst/>
          </a:prstGeom>
        </p:spPr>
      </p:pic>
      <p:sp>
        <p:nvSpPr>
          <p:cNvPr id="4" name="Title 1">
            <a:extLst>
              <a:ext uri="{FF2B5EF4-FFF2-40B4-BE49-F238E27FC236}">
                <a16:creationId xmlns:a16="http://schemas.microsoft.com/office/drawing/2014/main" id="{40D8F466-3F4F-42A3-96BE-369B7CDF541B}"/>
              </a:ext>
            </a:extLst>
          </p:cNvPr>
          <p:cNvSpPr>
            <a:spLocks noGrp="1"/>
          </p:cNvSpPr>
          <p:nvPr>
            <p:ph type="ctrTitle" hasCustomPrompt="1"/>
          </p:nvPr>
        </p:nvSpPr>
        <p:spPr>
          <a:xfrm>
            <a:off x="262637" y="455720"/>
            <a:ext cx="7052563" cy="1295400"/>
          </a:xfrm>
        </p:spPr>
        <p:txBody>
          <a:bodyPr anchor="ctr" anchorCtr="0">
            <a:normAutofit/>
          </a:bodyPr>
          <a:lstStyle>
            <a:lvl1pPr algn="l">
              <a:defRPr sz="3200" b="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Main Title Slide</a:t>
            </a:r>
          </a:p>
        </p:txBody>
      </p:sp>
      <p:sp>
        <p:nvSpPr>
          <p:cNvPr id="3" name="Text Placeholder 2">
            <a:extLst>
              <a:ext uri="{FF2B5EF4-FFF2-40B4-BE49-F238E27FC236}">
                <a16:creationId xmlns:a16="http://schemas.microsoft.com/office/drawing/2014/main" id="{4894A0CF-4380-21C8-9BB1-69BB9103D54E}"/>
              </a:ext>
            </a:extLst>
          </p:cNvPr>
          <p:cNvSpPr>
            <a:spLocks noGrp="1"/>
          </p:cNvSpPr>
          <p:nvPr>
            <p:ph type="body" sz="quarter" idx="10"/>
          </p:nvPr>
        </p:nvSpPr>
        <p:spPr>
          <a:xfrm>
            <a:off x="261938" y="2011363"/>
            <a:ext cx="7053262" cy="3175000"/>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74067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606ABE-F4CF-4DBD-B210-ADEBAF5991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5" y="0"/>
            <a:ext cx="12190807" cy="6857995"/>
          </a:xfrm>
          <a:prstGeom prst="rect">
            <a:avLst/>
          </a:prstGeom>
        </p:spPr>
      </p:pic>
      <p:sp>
        <p:nvSpPr>
          <p:cNvPr id="5" name="Title 1">
            <a:extLst>
              <a:ext uri="{FF2B5EF4-FFF2-40B4-BE49-F238E27FC236}">
                <a16:creationId xmlns:a16="http://schemas.microsoft.com/office/drawing/2014/main" id="{53565BFD-9175-4207-BB41-12115C32A5DA}"/>
              </a:ext>
            </a:extLst>
          </p:cNvPr>
          <p:cNvSpPr>
            <a:spLocks noGrp="1"/>
          </p:cNvSpPr>
          <p:nvPr>
            <p:ph type="ctrTitle" hasCustomPrompt="1"/>
          </p:nvPr>
        </p:nvSpPr>
        <p:spPr>
          <a:xfrm>
            <a:off x="207145" y="337348"/>
            <a:ext cx="5616608" cy="1043287"/>
          </a:xfrm>
        </p:spPr>
        <p:txBody>
          <a:bodyPr anchor="ctr" anchorCtr="0">
            <a:normAutofit/>
          </a:bodyPr>
          <a:lstStyle>
            <a:lvl1pPr algn="l">
              <a:defRPr sz="2800" b="1">
                <a:solidFill>
                  <a:schemeClr val="bg1"/>
                </a:solidFill>
                <a:latin typeface="+mn-lt"/>
                <a:ea typeface="Open Sans Semibold" panose="020B0706030804020204" pitchFamily="34" charset="0"/>
                <a:cs typeface="Open Sans Semibold" panose="020B0706030804020204" pitchFamily="34" charset="0"/>
              </a:defRPr>
            </a:lvl1pPr>
          </a:lstStyle>
          <a:p>
            <a:r>
              <a:rPr lang="en-US"/>
              <a:t>Main Title Slide</a:t>
            </a:r>
          </a:p>
        </p:txBody>
      </p:sp>
      <p:sp>
        <p:nvSpPr>
          <p:cNvPr id="3" name="Content Placeholder 2">
            <a:extLst>
              <a:ext uri="{FF2B5EF4-FFF2-40B4-BE49-F238E27FC236}">
                <a16:creationId xmlns:a16="http://schemas.microsoft.com/office/drawing/2014/main" id="{B3A84904-36D1-582F-EA83-2690B60D6C31}"/>
              </a:ext>
            </a:extLst>
          </p:cNvPr>
          <p:cNvSpPr>
            <a:spLocks noGrp="1"/>
          </p:cNvSpPr>
          <p:nvPr>
            <p:ph sz="quarter" idx="10"/>
          </p:nvPr>
        </p:nvSpPr>
        <p:spPr>
          <a:xfrm>
            <a:off x="206375" y="1571625"/>
            <a:ext cx="11739563" cy="4297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21776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249FD1-F495-4A72-AAA6-8ACE198EC14E}"/>
              </a:ext>
            </a:extLst>
          </p:cNvPr>
          <p:cNvPicPr>
            <a:picLocks noChangeAspect="1"/>
          </p:cNvPicPr>
          <p:nvPr/>
        </p:nvPicPr>
        <p:blipFill rotWithShape="1">
          <a:blip r:embed="rId2">
            <a:extLst>
              <a:ext uri="{28A0092B-C50C-407E-A947-70E740481C1C}">
                <a14:useLocalDpi xmlns:a14="http://schemas.microsoft.com/office/drawing/2010/main" val="0"/>
              </a:ext>
            </a:extLst>
          </a:blip>
          <a:srcRect b="88812"/>
          <a:stretch/>
        </p:blipFill>
        <p:spPr>
          <a:xfrm>
            <a:off x="594" y="1"/>
            <a:ext cx="12191406" cy="739532"/>
          </a:xfrm>
          <a:prstGeom prst="rect">
            <a:avLst/>
          </a:prstGeom>
        </p:spPr>
      </p:pic>
      <p:sp>
        <p:nvSpPr>
          <p:cNvPr id="4" name="Content Placeholder 3">
            <a:extLst>
              <a:ext uri="{FF2B5EF4-FFF2-40B4-BE49-F238E27FC236}">
                <a16:creationId xmlns:a16="http://schemas.microsoft.com/office/drawing/2014/main" id="{73B1A522-9E72-5867-8361-D9DA27CEBF14}"/>
              </a:ext>
            </a:extLst>
          </p:cNvPr>
          <p:cNvSpPr>
            <a:spLocks noGrp="1"/>
          </p:cNvSpPr>
          <p:nvPr>
            <p:ph sz="quarter" idx="10"/>
          </p:nvPr>
        </p:nvSpPr>
        <p:spPr>
          <a:xfrm>
            <a:off x="407987" y="963613"/>
            <a:ext cx="11213205" cy="5628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itle 4">
            <a:extLst>
              <a:ext uri="{FF2B5EF4-FFF2-40B4-BE49-F238E27FC236}">
                <a16:creationId xmlns:a16="http://schemas.microsoft.com/office/drawing/2014/main" id="{9475D9E9-5683-A00F-8EED-13695569CFF1}"/>
              </a:ext>
            </a:extLst>
          </p:cNvPr>
          <p:cNvSpPr>
            <a:spLocks noGrp="1"/>
          </p:cNvSpPr>
          <p:nvPr>
            <p:ph type="title"/>
          </p:nvPr>
        </p:nvSpPr>
        <p:spPr>
          <a:xfrm>
            <a:off x="114992" y="128378"/>
            <a:ext cx="10515600" cy="507077"/>
          </a:xfrm>
        </p:spPr>
        <p:txBody>
          <a:bodyPr>
            <a:noAutofit/>
          </a:bodyPr>
          <a:lstStyle>
            <a:lvl1pPr>
              <a:defRPr sz="2800" b="1">
                <a:solidFill>
                  <a:schemeClr val="bg1"/>
                </a:solidFill>
              </a:defRPr>
            </a:lvl1pPr>
          </a:lstStyle>
          <a:p>
            <a:r>
              <a:rPr lang="en-US"/>
              <a:t>Click to edit Master title style</a:t>
            </a:r>
            <a:endParaRPr lang="en-GB"/>
          </a:p>
        </p:txBody>
      </p:sp>
    </p:spTree>
    <p:extLst>
      <p:ext uri="{BB962C8B-B14F-4D97-AF65-F5344CB8AC3E}">
        <p14:creationId xmlns:p14="http://schemas.microsoft.com/office/powerpoint/2010/main" val="1199896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7B075-0151-4E2F-8EDD-034F7B0C7C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60C21E0-0D6A-4590-8A8C-8A7BC7395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8AF48EA-C817-4F4C-8EC0-B4088DF47848}"/>
              </a:ext>
            </a:extLst>
          </p:cNvPr>
          <p:cNvSpPr>
            <a:spLocks noGrp="1"/>
          </p:cNvSpPr>
          <p:nvPr>
            <p:ph type="dt" sz="half" idx="10"/>
          </p:nvPr>
        </p:nvSpPr>
        <p:spPr/>
        <p:txBody>
          <a:bodyPr/>
          <a:lstStyle/>
          <a:p>
            <a:fld id="{E47D2B9F-CAD1-4EF1-92C9-DF9E608B08F0}" type="datetimeFigureOut">
              <a:rPr lang="en-GB" smtClean="0"/>
              <a:t>19/06/2023</a:t>
            </a:fld>
            <a:endParaRPr lang="en-GB"/>
          </a:p>
        </p:txBody>
      </p:sp>
      <p:sp>
        <p:nvSpPr>
          <p:cNvPr id="5" name="Footer Placeholder 4">
            <a:extLst>
              <a:ext uri="{FF2B5EF4-FFF2-40B4-BE49-F238E27FC236}">
                <a16:creationId xmlns:a16="http://schemas.microsoft.com/office/drawing/2014/main" id="{28140A87-0C9D-47AC-A7AC-CCC87EA544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B033827-3682-46F4-97BB-8F7F1A4E1B0C}"/>
              </a:ext>
            </a:extLst>
          </p:cNvPr>
          <p:cNvSpPr>
            <a:spLocks noGrp="1"/>
          </p:cNvSpPr>
          <p:nvPr>
            <p:ph type="sldNum" sz="quarter" idx="12"/>
          </p:nvPr>
        </p:nvSpPr>
        <p:spPr/>
        <p:txBody>
          <a:bodyPr/>
          <a:lstStyle/>
          <a:p>
            <a:fld id="{E9C73704-9545-4EDD-B912-C8D71F70D6C3}" type="slidenum">
              <a:rPr lang="en-GB" smtClean="0"/>
              <a:t>‹#›</a:t>
            </a:fld>
            <a:endParaRPr lang="en-GB"/>
          </a:p>
        </p:txBody>
      </p:sp>
    </p:spTree>
    <p:extLst>
      <p:ext uri="{BB962C8B-B14F-4D97-AF65-F5344CB8AC3E}">
        <p14:creationId xmlns:p14="http://schemas.microsoft.com/office/powerpoint/2010/main" val="214082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heme" Target="../theme/theme3.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DE394E-F4FB-4FAE-94C5-A91E52E11E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C8C6B69-E7EF-45D7-B6A4-4290C68C37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5A85887-B546-466C-AADE-82A60E1135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93C438-2596-40A3-902D-8E88E77A7635}" type="datetimeFigureOut">
              <a:rPr lang="en-GB" smtClean="0"/>
              <a:t>19/06/2023</a:t>
            </a:fld>
            <a:endParaRPr lang="en-GB"/>
          </a:p>
        </p:txBody>
      </p:sp>
      <p:sp>
        <p:nvSpPr>
          <p:cNvPr id="5" name="Footer Placeholder 4">
            <a:extLst>
              <a:ext uri="{FF2B5EF4-FFF2-40B4-BE49-F238E27FC236}">
                <a16:creationId xmlns:a16="http://schemas.microsoft.com/office/drawing/2014/main" id="{AE233E8A-F32C-4A9D-AD4B-40E77EEF2A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3372F94-0561-4A6A-90D1-7EC25B50D5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6C4ED3-E6EE-44EA-A126-83CCB7B567E5}" type="slidenum">
              <a:rPr lang="en-GB" smtClean="0"/>
              <a:t>‹#›</a:t>
            </a:fld>
            <a:endParaRPr lang="en-GB"/>
          </a:p>
        </p:txBody>
      </p:sp>
    </p:spTree>
    <p:extLst>
      <p:ext uri="{BB962C8B-B14F-4D97-AF65-F5344CB8AC3E}">
        <p14:creationId xmlns:p14="http://schemas.microsoft.com/office/powerpoint/2010/main" val="1359264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83"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DE394E-F4FB-4FAE-94C5-A91E52E11E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C8C6B69-E7EF-45D7-B6A4-4290C68C37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5A85887-B546-466C-AADE-82A60E1135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7D2B9F-CAD1-4EF1-92C9-DF9E608B08F0}" type="datetimeFigureOut">
              <a:rPr lang="en-GB" smtClean="0"/>
              <a:t>19/06/2023</a:t>
            </a:fld>
            <a:endParaRPr lang="en-GB"/>
          </a:p>
        </p:txBody>
      </p:sp>
      <p:sp>
        <p:nvSpPr>
          <p:cNvPr id="5" name="Footer Placeholder 4">
            <a:extLst>
              <a:ext uri="{FF2B5EF4-FFF2-40B4-BE49-F238E27FC236}">
                <a16:creationId xmlns:a16="http://schemas.microsoft.com/office/drawing/2014/main" id="{AE233E8A-F32C-4A9D-AD4B-40E77EEF2A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3372F94-0561-4A6A-90D1-7EC25B50D5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C73704-9545-4EDD-B912-C8D71F70D6C3}" type="slidenum">
              <a:rPr lang="en-GB" smtClean="0"/>
              <a:t>‹#›</a:t>
            </a:fld>
            <a:endParaRPr lang="en-GB"/>
          </a:p>
        </p:txBody>
      </p:sp>
    </p:spTree>
    <p:extLst>
      <p:ext uri="{BB962C8B-B14F-4D97-AF65-F5344CB8AC3E}">
        <p14:creationId xmlns:p14="http://schemas.microsoft.com/office/powerpoint/2010/main" val="36523691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52" r:id="rId4"/>
    <p:sldLayoutId id="214748367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DE394E-F4FB-4FAE-94C5-A91E52E11E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C8C6B69-E7EF-45D7-B6A4-4290C68C37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5A85887-B546-466C-AADE-82A60E1135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33CEC8-2EFB-443D-B918-BF0CD61163CF}" type="datetimeFigureOut">
              <a:rPr lang="en-GB" smtClean="0"/>
              <a:t>19/06/2023</a:t>
            </a:fld>
            <a:endParaRPr lang="en-GB"/>
          </a:p>
        </p:txBody>
      </p:sp>
      <p:sp>
        <p:nvSpPr>
          <p:cNvPr id="5" name="Footer Placeholder 4">
            <a:extLst>
              <a:ext uri="{FF2B5EF4-FFF2-40B4-BE49-F238E27FC236}">
                <a16:creationId xmlns:a16="http://schemas.microsoft.com/office/drawing/2014/main" id="{AE233E8A-F32C-4A9D-AD4B-40E77EEF2A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3372F94-0561-4A6A-90D1-7EC25B50D5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B5CB11-2013-447C-9D9F-08F1B3C6E322}" type="slidenum">
              <a:rPr lang="en-GB" smtClean="0"/>
              <a:t>‹#›</a:t>
            </a:fld>
            <a:endParaRPr lang="en-GB"/>
          </a:p>
        </p:txBody>
      </p:sp>
    </p:spTree>
    <p:extLst>
      <p:ext uri="{BB962C8B-B14F-4D97-AF65-F5344CB8AC3E}">
        <p14:creationId xmlns:p14="http://schemas.microsoft.com/office/powerpoint/2010/main" val="2618720465"/>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82" r:id="rId4"/>
    <p:sldLayoutId id="2147483674" r:id="rId5"/>
    <p:sldLayoutId id="2147483675" r:id="rId6"/>
    <p:sldLayoutId id="2147483676" r:id="rId7"/>
    <p:sldLayoutId id="2147483677" r:id="rId8"/>
    <p:sldLayoutId id="2147483678" r:id="rId9"/>
    <p:sldLayoutId id="2147483679"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2.onetapcheckin.com/p#/checkin-v2?uniqueId=OVNce06VU5kF07ub7fmZM" TargetMode="External"/><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customXml" Target="../ink/ink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mailto:Besafe@justit.co.uk" TargetMode="External"/><Relationship Id="rId2" Type="http://schemas.openxmlformats.org/officeDocument/2006/relationships/image" Target="../media/image26.png"/><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hyperlink" Target="https://eur02.safelinks.protection.outlook.com/?url=https%3A%2F%2Fforms.office.com%2FPages%2FResponsePage.aspx%3Fid%3DIA_9bshXR0S1PwDUmSylC9QnpiM2I7tDhSH-IzBN73pUQVY3SlA3VlNGU0JSRVNIUFoyVkxOUVJRNS4u&amp;data=05%7C01%7CVinitaS%40JustIT.co.uk%7Cd19e2992a6004951db6708db2a2892db%7C6efd0f2057c84447b53f00d4992ca50b%7C0%7C0%7C638150125971120541%7CUnknown%7CTWFpbGZsb3d8eyJWIjoiMC4wLjAwMDAiLCJQIjoiV2luMzIiLCJBTiI6Ik1haWwiLCJXVCI6Mn0%3D%7C3000%7C%7C%7C&amp;sdata=uOxQAAwBDGKUCsTTzUoIcfd201%2BvROlFtq0Pd%2FQOgA8%3D&amp;reserved=0" TargetMode="Externa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hyperlink" Target="https://padlet.com/yusufs6/about-me-and-bootcamp-7f9b6rgo4zgx88nm" TargetMode="Externa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customXml" Target="../ink/ink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63.png"/><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8.xml"/><Relationship Id="rId5" Type="http://schemas.openxmlformats.org/officeDocument/2006/relationships/image" Target="../media/image66.png"/><Relationship Id="rId4" Type="http://schemas.openxmlformats.org/officeDocument/2006/relationships/customXml" Target="../ink/ink13.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8.xml"/><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72.png"/><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77.png"/><Relationship Id="rId4" Type="http://schemas.openxmlformats.org/officeDocument/2006/relationships/image" Target="../media/image76.png"/></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8.xml"/><Relationship Id="rId4" Type="http://schemas.openxmlformats.org/officeDocument/2006/relationships/image" Target="../media/image80.png"/></Relationships>
</file>

<file path=ppt/slides/_rels/slide4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83.png"/></Relationships>
</file>

<file path=ppt/slides/_rels/slide4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86.png"/><Relationship Id="rId4" Type="http://schemas.openxmlformats.org/officeDocument/2006/relationships/image" Target="../media/image8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customXml" Target="../ink/ink6.xml"/><Relationship Id="rId13" Type="http://schemas.openxmlformats.org/officeDocument/2006/relationships/image" Target="../media/image17.png"/><Relationship Id="rId18" Type="http://schemas.openxmlformats.org/officeDocument/2006/relationships/customXml" Target="../ink/ink11.xml"/><Relationship Id="rId3" Type="http://schemas.openxmlformats.org/officeDocument/2006/relationships/image" Target="../media/image12.png"/><Relationship Id="rId21" Type="http://schemas.openxmlformats.org/officeDocument/2006/relationships/image" Target="../media/image21.png"/><Relationship Id="rId7" Type="http://schemas.openxmlformats.org/officeDocument/2006/relationships/image" Target="../media/image14.png"/><Relationship Id="rId12" Type="http://schemas.openxmlformats.org/officeDocument/2006/relationships/customXml" Target="../ink/ink8.xml"/><Relationship Id="rId17" Type="http://schemas.openxmlformats.org/officeDocument/2006/relationships/image" Target="../media/image19.png"/><Relationship Id="rId2" Type="http://schemas.openxmlformats.org/officeDocument/2006/relationships/customXml" Target="../ink/ink3.xml"/><Relationship Id="rId16" Type="http://schemas.openxmlformats.org/officeDocument/2006/relationships/customXml" Target="../ink/ink10.xml"/><Relationship Id="rId20" Type="http://schemas.openxmlformats.org/officeDocument/2006/relationships/customXml" Target="../ink/ink12.xml"/><Relationship Id="rId1" Type="http://schemas.openxmlformats.org/officeDocument/2006/relationships/slideLayout" Target="../slideLayouts/slideLayout12.xml"/><Relationship Id="rId6" Type="http://schemas.openxmlformats.org/officeDocument/2006/relationships/customXml" Target="../ink/ink5.xml"/><Relationship Id="rId11" Type="http://schemas.openxmlformats.org/officeDocument/2006/relationships/image" Target="../media/image16.png"/><Relationship Id="rId5" Type="http://schemas.openxmlformats.org/officeDocument/2006/relationships/image" Target="../media/image13.png"/><Relationship Id="rId15" Type="http://schemas.openxmlformats.org/officeDocument/2006/relationships/image" Target="../media/image18.png"/><Relationship Id="rId10" Type="http://schemas.openxmlformats.org/officeDocument/2006/relationships/customXml" Target="../ink/ink7.xml"/><Relationship Id="rId19" Type="http://schemas.openxmlformats.org/officeDocument/2006/relationships/image" Target="../media/image20.png"/><Relationship Id="rId4" Type="http://schemas.openxmlformats.org/officeDocument/2006/relationships/customXml" Target="../ink/ink4.xml"/><Relationship Id="rId9" Type="http://schemas.openxmlformats.org/officeDocument/2006/relationships/image" Target="../media/image15.png"/><Relationship Id="rId14" Type="http://schemas.openxmlformats.org/officeDocument/2006/relationships/customXml" Target="../ink/ink9.xml"/><Relationship Id="rId22"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1174C-3F3D-47C0-4254-01E13D7FC684}"/>
              </a:ext>
            </a:extLst>
          </p:cNvPr>
          <p:cNvSpPr>
            <a:spLocks noGrp="1"/>
          </p:cNvSpPr>
          <p:nvPr>
            <p:ph type="ctrTitle"/>
          </p:nvPr>
        </p:nvSpPr>
        <p:spPr/>
        <p:txBody>
          <a:bodyPr/>
          <a:lstStyle/>
          <a:p>
            <a:r>
              <a:rPr lang="en-GB" dirty="0"/>
              <a:t>Check In</a:t>
            </a:r>
          </a:p>
        </p:txBody>
      </p:sp>
      <p:sp>
        <p:nvSpPr>
          <p:cNvPr id="4" name="TextBox 3">
            <a:extLst>
              <a:ext uri="{FF2B5EF4-FFF2-40B4-BE49-F238E27FC236}">
                <a16:creationId xmlns:a16="http://schemas.microsoft.com/office/drawing/2014/main" id="{A687874F-6A5E-2686-6F60-69E6B1FF56A0}"/>
              </a:ext>
            </a:extLst>
          </p:cNvPr>
          <p:cNvSpPr txBox="1"/>
          <p:nvPr/>
        </p:nvSpPr>
        <p:spPr>
          <a:xfrm>
            <a:off x="122084" y="1479055"/>
            <a:ext cx="11839544" cy="954107"/>
          </a:xfrm>
          <a:prstGeom prst="rect">
            <a:avLst/>
          </a:prstGeom>
          <a:noFill/>
        </p:spPr>
        <p:txBody>
          <a:bodyPr wrap="square">
            <a:spAutoFit/>
          </a:bodyPr>
          <a:lstStyle/>
          <a:p>
            <a:r>
              <a:rPr lang="en-GB" sz="2800" b="0" i="0" dirty="0">
                <a:solidFill>
                  <a:srgbClr val="5C5C5C"/>
                </a:solidFill>
                <a:effectLst/>
                <a:latin typeface="Nunito Sans" pitchFamily="2" charset="0"/>
              </a:rPr>
              <a:t>Good morning. Please use the link or QR code to check yourself in. We will start shortly. </a:t>
            </a:r>
          </a:p>
        </p:txBody>
      </p:sp>
      <p:pic>
        <p:nvPicPr>
          <p:cNvPr id="6" name="Picture 5">
            <a:extLst>
              <a:ext uri="{FF2B5EF4-FFF2-40B4-BE49-F238E27FC236}">
                <a16:creationId xmlns:a16="http://schemas.microsoft.com/office/drawing/2014/main" id="{4725F6C1-B81A-837A-2E02-FD4AB80797FB}"/>
              </a:ext>
            </a:extLst>
          </p:cNvPr>
          <p:cNvPicPr>
            <a:picLocks noChangeAspect="1"/>
          </p:cNvPicPr>
          <p:nvPr/>
        </p:nvPicPr>
        <p:blipFill>
          <a:blip r:embed="rId2"/>
          <a:stretch>
            <a:fillRect/>
          </a:stretch>
        </p:blipFill>
        <p:spPr>
          <a:xfrm>
            <a:off x="7257548" y="2200437"/>
            <a:ext cx="3853475" cy="3896968"/>
          </a:xfrm>
          <a:prstGeom prst="rect">
            <a:avLst/>
          </a:prstGeom>
        </p:spPr>
      </p:pic>
      <p:sp>
        <p:nvSpPr>
          <p:cNvPr id="8" name="TextBox 7">
            <a:extLst>
              <a:ext uri="{FF2B5EF4-FFF2-40B4-BE49-F238E27FC236}">
                <a16:creationId xmlns:a16="http://schemas.microsoft.com/office/drawing/2014/main" id="{806FF6D5-C999-D752-9135-F90C374C0164}"/>
              </a:ext>
            </a:extLst>
          </p:cNvPr>
          <p:cNvSpPr txBox="1"/>
          <p:nvPr/>
        </p:nvSpPr>
        <p:spPr>
          <a:xfrm>
            <a:off x="431448" y="2814842"/>
            <a:ext cx="6097772" cy="2369880"/>
          </a:xfrm>
          <a:prstGeom prst="rect">
            <a:avLst/>
          </a:prstGeom>
          <a:noFill/>
        </p:spPr>
        <p:txBody>
          <a:bodyPr wrap="square">
            <a:spAutoFit/>
          </a:bodyPr>
          <a:lstStyle/>
          <a:p>
            <a:endParaRPr lang="en-GB" sz="3600" b="0" i="0" dirty="0">
              <a:solidFill>
                <a:srgbClr val="5C5C5C"/>
              </a:solidFill>
              <a:effectLst/>
              <a:latin typeface="Nunito Sans" pitchFamily="2" charset="0"/>
            </a:endParaRPr>
          </a:p>
          <a:p>
            <a:r>
              <a:rPr lang="en-GB" sz="2800" b="0" i="0" dirty="0">
                <a:solidFill>
                  <a:srgbClr val="5C5C5C"/>
                </a:solidFill>
                <a:effectLst/>
                <a:latin typeface="Nunito Sans" pitchFamily="2" charset="0"/>
                <a:hlinkClick r:id="rId3"/>
              </a:rPr>
              <a:t>https://ww2.onetapcheckin.com/p#/checkin-v2?uniqueId=OVNce06VU5kF07ub7fmZM</a:t>
            </a:r>
            <a:endParaRPr lang="en-GB" sz="2800" dirty="0"/>
          </a:p>
        </p:txBody>
      </p:sp>
      <mc:AlternateContent xmlns:mc="http://schemas.openxmlformats.org/markup-compatibility/2006">
        <mc:Choice xmlns:p14="http://schemas.microsoft.com/office/powerpoint/2010/main" Requires="p14">
          <p:contentPart p14:bwMode="auto" r:id="rId4">
            <p14:nvContentPartPr>
              <p14:cNvPr id="9" name="Ink 8">
                <a:extLst>
                  <a:ext uri="{FF2B5EF4-FFF2-40B4-BE49-F238E27FC236}">
                    <a16:creationId xmlns:a16="http://schemas.microsoft.com/office/drawing/2014/main" id="{5D9DB3DE-8F35-EBE5-D9B9-EC64B9B7DC61}"/>
                  </a:ext>
                </a:extLst>
              </p14:cNvPr>
              <p14:cNvContentPartPr/>
              <p14:nvPr/>
            </p14:nvContentPartPr>
            <p14:xfrm>
              <a:off x="10165920" y="1595400"/>
              <a:ext cx="360" cy="360"/>
            </p14:xfrm>
          </p:contentPart>
        </mc:Choice>
        <mc:Fallback>
          <p:pic>
            <p:nvPicPr>
              <p:cNvPr id="9" name="Ink 8">
                <a:extLst>
                  <a:ext uri="{FF2B5EF4-FFF2-40B4-BE49-F238E27FC236}">
                    <a16:creationId xmlns:a16="http://schemas.microsoft.com/office/drawing/2014/main" id="{5D9DB3DE-8F35-EBE5-D9B9-EC64B9B7DC61}"/>
                  </a:ext>
                </a:extLst>
              </p:cNvPr>
              <p:cNvPicPr/>
              <p:nvPr/>
            </p:nvPicPr>
            <p:blipFill>
              <a:blip r:embed="rId5"/>
              <a:stretch>
                <a:fillRect/>
              </a:stretch>
            </p:blipFill>
            <p:spPr>
              <a:xfrm>
                <a:off x="10157280" y="1586760"/>
                <a:ext cx="18000" cy="18000"/>
              </a:xfrm>
              <a:prstGeom prst="rect">
                <a:avLst/>
              </a:prstGeom>
            </p:spPr>
          </p:pic>
        </mc:Fallback>
      </mc:AlternateContent>
    </p:spTree>
    <p:extLst>
      <p:ext uri="{BB962C8B-B14F-4D97-AF65-F5344CB8AC3E}">
        <p14:creationId xmlns:p14="http://schemas.microsoft.com/office/powerpoint/2010/main" val="1065561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4C1D8E-8767-44D0-909C-BFB5246C3FA7}"/>
              </a:ext>
            </a:extLst>
          </p:cNvPr>
          <p:cNvSpPr txBox="1">
            <a:spLocks/>
          </p:cNvSpPr>
          <p:nvPr/>
        </p:nvSpPr>
        <p:spPr>
          <a:xfrm>
            <a:off x="0" y="2243825"/>
            <a:ext cx="6096000" cy="154079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ctr"/>
            <a:r>
              <a:rPr lang="en-GB" sz="3600" dirty="0">
                <a:latin typeface="Open Sans Semibold" panose="020B0706030804020204" pitchFamily="34" charset="0"/>
                <a:ea typeface="Open Sans Semibold" panose="020B0706030804020204" pitchFamily="34" charset="0"/>
                <a:cs typeface="Open Sans Semibold" panose="020B0706030804020204" pitchFamily="34" charset="0"/>
              </a:rPr>
              <a:t>Camera Expectations</a:t>
            </a:r>
            <a:endParaRPr lang="en-US" sz="36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2" name="Picture 1" descr="Text&#10;&#10;Description automatically generated">
            <a:extLst>
              <a:ext uri="{FF2B5EF4-FFF2-40B4-BE49-F238E27FC236}">
                <a16:creationId xmlns:a16="http://schemas.microsoft.com/office/drawing/2014/main" id="{CD7351FE-90AC-2DEF-6E62-5D20842A8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807" y="6025314"/>
            <a:ext cx="2092699" cy="780840"/>
          </a:xfrm>
          <a:prstGeom prst="rect">
            <a:avLst/>
          </a:prstGeom>
        </p:spPr>
      </p:pic>
    </p:spTree>
    <p:extLst>
      <p:ext uri="{BB962C8B-B14F-4D97-AF65-F5344CB8AC3E}">
        <p14:creationId xmlns:p14="http://schemas.microsoft.com/office/powerpoint/2010/main" val="3968287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069E0F-9C2D-4BBE-A579-EA1EFA578934}"/>
              </a:ext>
            </a:extLst>
          </p:cNvPr>
          <p:cNvSpPr>
            <a:spLocks noGrp="1"/>
          </p:cNvSpPr>
          <p:nvPr>
            <p:ph type="ctrTitle"/>
          </p:nvPr>
        </p:nvSpPr>
        <p:spPr/>
        <p:txBody>
          <a:bodyPr>
            <a:normAutofit/>
          </a:bodyPr>
          <a:lstStyle/>
          <a:p>
            <a:r>
              <a:rPr lang="en-GB" sz="2000" dirty="0"/>
              <a:t>Before we start… Please have your</a:t>
            </a:r>
            <a:br>
              <a:rPr lang="en-GB" sz="2000" dirty="0"/>
            </a:br>
            <a:r>
              <a:rPr lang="en-GB" sz="2000" dirty="0"/>
              <a:t>camera switched on.</a:t>
            </a:r>
          </a:p>
        </p:txBody>
      </p:sp>
      <p:sp>
        <p:nvSpPr>
          <p:cNvPr id="2" name="Content Placeholder 3">
            <a:extLst>
              <a:ext uri="{FF2B5EF4-FFF2-40B4-BE49-F238E27FC236}">
                <a16:creationId xmlns:a16="http://schemas.microsoft.com/office/drawing/2014/main" id="{AC673ED2-CA28-4A00-B9F6-A4FC890756D5}"/>
              </a:ext>
            </a:extLst>
          </p:cNvPr>
          <p:cNvSpPr txBox="1">
            <a:spLocks/>
          </p:cNvSpPr>
          <p:nvPr/>
        </p:nvSpPr>
        <p:spPr>
          <a:xfrm>
            <a:off x="8182466" y="390616"/>
            <a:ext cx="3991180" cy="34361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16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GB" sz="2000" dirty="0"/>
              <a:t>Camera Expectations</a:t>
            </a:r>
          </a:p>
        </p:txBody>
      </p:sp>
      <p:sp>
        <p:nvSpPr>
          <p:cNvPr id="4" name="Content Placeholder 2">
            <a:extLst>
              <a:ext uri="{FF2B5EF4-FFF2-40B4-BE49-F238E27FC236}">
                <a16:creationId xmlns:a16="http://schemas.microsoft.com/office/drawing/2014/main" id="{3AE942D8-3CC4-547A-3DAF-5FC0A9CDD632}"/>
              </a:ext>
            </a:extLst>
          </p:cNvPr>
          <p:cNvSpPr txBox="1">
            <a:spLocks/>
          </p:cNvSpPr>
          <p:nvPr/>
        </p:nvSpPr>
        <p:spPr>
          <a:xfrm>
            <a:off x="-70021" y="2539913"/>
            <a:ext cx="12262022" cy="11531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b="1" dirty="0">
                <a:solidFill>
                  <a:srgbClr val="2F7EC0"/>
                </a:solidFill>
                <a:latin typeface="Open Sans Semibold" panose="020B0706030804020204" pitchFamily="34" charset="0"/>
                <a:ea typeface="Open Sans Semibold" panose="020B0706030804020204" pitchFamily="34" charset="0"/>
                <a:cs typeface="Open Sans Semibold" panose="020B0706030804020204" pitchFamily="34" charset="0"/>
              </a:rPr>
              <a:t>This is a </a:t>
            </a:r>
            <a:r>
              <a:rPr lang="en-GB" b="1" u="sng" dirty="0">
                <a:solidFill>
                  <a:srgbClr val="2F7EC0"/>
                </a:solidFill>
                <a:latin typeface="Open Sans" panose="020B0606030504020204" pitchFamily="34" charset="0"/>
                <a:ea typeface="Open Sans" panose="020B0606030504020204" pitchFamily="34" charset="0"/>
                <a:cs typeface="Open Sans" panose="020B0606030504020204" pitchFamily="34" charset="0"/>
              </a:rPr>
              <a:t>mandatory requirement </a:t>
            </a:r>
            <a:r>
              <a:rPr lang="en-GB" b="1" dirty="0">
                <a:solidFill>
                  <a:srgbClr val="2F7EC0"/>
                </a:solidFill>
                <a:latin typeface="Open Sans Semibold" panose="020B0706030804020204" pitchFamily="34" charset="0"/>
                <a:ea typeface="Open Sans Semibold" panose="020B0706030804020204" pitchFamily="34" charset="0"/>
                <a:cs typeface="Open Sans Semibold" panose="020B0706030804020204" pitchFamily="34" charset="0"/>
              </a:rPr>
              <a:t>for the duration of the course.</a:t>
            </a:r>
            <a:r>
              <a:rPr lang="en-GB" dirty="0">
                <a:solidFill>
                  <a:srgbClr val="2F7EC0"/>
                </a:solidFill>
                <a:latin typeface="Open Sans Semibold" panose="020B0706030804020204" pitchFamily="34" charset="0"/>
                <a:ea typeface="Open Sans Semibold" panose="020B0706030804020204" pitchFamily="34" charset="0"/>
                <a:cs typeface="Open Sans Semibold" panose="020B0706030804020204" pitchFamily="34" charset="0"/>
              </a:rPr>
              <a:t> </a:t>
            </a:r>
          </a:p>
        </p:txBody>
      </p:sp>
      <p:pic>
        <p:nvPicPr>
          <p:cNvPr id="6" name="Picture 5">
            <a:extLst>
              <a:ext uri="{FF2B5EF4-FFF2-40B4-BE49-F238E27FC236}">
                <a16:creationId xmlns:a16="http://schemas.microsoft.com/office/drawing/2014/main" id="{0FFE3444-BF16-2C34-13BD-4AE1E394988B}"/>
              </a:ext>
            </a:extLst>
          </p:cNvPr>
          <p:cNvPicPr>
            <a:picLocks noChangeAspect="1"/>
          </p:cNvPicPr>
          <p:nvPr/>
        </p:nvPicPr>
        <p:blipFill>
          <a:blip r:embed="rId2"/>
          <a:stretch>
            <a:fillRect/>
          </a:stretch>
        </p:blipFill>
        <p:spPr>
          <a:xfrm>
            <a:off x="8799909" y="1168161"/>
            <a:ext cx="1321058" cy="1153173"/>
          </a:xfrm>
          <a:prstGeom prst="rect">
            <a:avLst/>
          </a:prstGeom>
        </p:spPr>
      </p:pic>
      <p:grpSp>
        <p:nvGrpSpPr>
          <p:cNvPr id="8" name="Group 7">
            <a:extLst>
              <a:ext uri="{FF2B5EF4-FFF2-40B4-BE49-F238E27FC236}">
                <a16:creationId xmlns:a16="http://schemas.microsoft.com/office/drawing/2014/main" id="{98D8376B-4A6B-2E1A-1801-874CFD0BF9E3}"/>
              </a:ext>
            </a:extLst>
          </p:cNvPr>
          <p:cNvGrpSpPr/>
          <p:nvPr/>
        </p:nvGrpSpPr>
        <p:grpSpPr>
          <a:xfrm>
            <a:off x="418891" y="1356264"/>
            <a:ext cx="6006622" cy="885667"/>
            <a:chOff x="5465686" y="1996240"/>
            <a:chExt cx="5429973" cy="683581"/>
          </a:xfrm>
        </p:grpSpPr>
        <p:pic>
          <p:nvPicPr>
            <p:cNvPr id="10" name="Picture 9">
              <a:extLst>
                <a:ext uri="{FF2B5EF4-FFF2-40B4-BE49-F238E27FC236}">
                  <a16:creationId xmlns:a16="http://schemas.microsoft.com/office/drawing/2014/main" id="{0A11C599-D194-37E9-BD3E-BBD60398C35C}"/>
                </a:ext>
              </a:extLst>
            </p:cNvPr>
            <p:cNvPicPr>
              <a:picLocks noChangeAspect="1"/>
            </p:cNvPicPr>
            <p:nvPr/>
          </p:nvPicPr>
          <p:blipFill>
            <a:blip r:embed="rId3"/>
            <a:stretch>
              <a:fillRect/>
            </a:stretch>
          </p:blipFill>
          <p:spPr>
            <a:xfrm>
              <a:off x="5465686" y="2019493"/>
              <a:ext cx="5429973" cy="637077"/>
            </a:xfrm>
            <a:prstGeom prst="rect">
              <a:avLst/>
            </a:prstGeom>
          </p:spPr>
        </p:pic>
        <p:sp>
          <p:nvSpPr>
            <p:cNvPr id="12" name="Oval 11">
              <a:extLst>
                <a:ext uri="{FF2B5EF4-FFF2-40B4-BE49-F238E27FC236}">
                  <a16:creationId xmlns:a16="http://schemas.microsoft.com/office/drawing/2014/main" id="{44A8A3A8-DED2-B2C8-6CC6-C2EF44735659}"/>
                </a:ext>
              </a:extLst>
            </p:cNvPr>
            <p:cNvSpPr/>
            <p:nvPr/>
          </p:nvSpPr>
          <p:spPr>
            <a:xfrm>
              <a:off x="8125758" y="1996240"/>
              <a:ext cx="648070" cy="68358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4" name="Picture 13">
            <a:extLst>
              <a:ext uri="{FF2B5EF4-FFF2-40B4-BE49-F238E27FC236}">
                <a16:creationId xmlns:a16="http://schemas.microsoft.com/office/drawing/2014/main" id="{859D1D3B-B280-F5C6-ADD6-D7774D9CF815}"/>
              </a:ext>
            </a:extLst>
          </p:cNvPr>
          <p:cNvPicPr>
            <a:picLocks noChangeAspect="1"/>
          </p:cNvPicPr>
          <p:nvPr/>
        </p:nvPicPr>
        <p:blipFill>
          <a:blip r:embed="rId4"/>
          <a:stretch>
            <a:fillRect/>
          </a:stretch>
        </p:blipFill>
        <p:spPr>
          <a:xfrm>
            <a:off x="154278" y="3057656"/>
            <a:ext cx="1627728" cy="1708020"/>
          </a:xfrm>
          <a:prstGeom prst="rect">
            <a:avLst/>
          </a:prstGeom>
        </p:spPr>
      </p:pic>
      <p:sp>
        <p:nvSpPr>
          <p:cNvPr id="16" name="TextBox 15">
            <a:extLst>
              <a:ext uri="{FF2B5EF4-FFF2-40B4-BE49-F238E27FC236}">
                <a16:creationId xmlns:a16="http://schemas.microsoft.com/office/drawing/2014/main" id="{CDC82C1A-389D-95F9-F007-793226021009}"/>
              </a:ext>
            </a:extLst>
          </p:cNvPr>
          <p:cNvSpPr txBox="1"/>
          <p:nvPr/>
        </p:nvSpPr>
        <p:spPr>
          <a:xfrm>
            <a:off x="1912039" y="3122935"/>
            <a:ext cx="5265303" cy="923330"/>
          </a:xfrm>
          <a:prstGeom prst="rect">
            <a:avLst/>
          </a:prstGeom>
          <a:noFill/>
          <a:ln>
            <a:solidFill>
              <a:schemeClr val="accent1"/>
            </a:solidFill>
          </a:ln>
        </p:spPr>
        <p:txBody>
          <a:bodyPr wrap="square">
            <a:spAutoFit/>
          </a:bodyPr>
          <a:lstStyle/>
          <a:p>
            <a:pPr algn="ctr"/>
            <a:r>
              <a:rPr lang="en-GB" dirty="0">
                <a:effectLst/>
                <a:latin typeface="Open Sans Light" panose="020B0306030504020204" pitchFamily="34" charset="0"/>
                <a:ea typeface="Open Sans Light" panose="020B0306030504020204" pitchFamily="34" charset="0"/>
                <a:cs typeface="Open Sans Light" panose="020B0306030504020204" pitchFamily="34" charset="0"/>
              </a:rPr>
              <a:t>You are studying a </a:t>
            </a:r>
            <a:r>
              <a:rPr lang="en-GB" dirty="0">
                <a:solidFill>
                  <a:srgbClr val="2F7EC0"/>
                </a:solidFill>
                <a:effectLst/>
                <a:latin typeface="Open Sans Light" panose="020B0306030504020204" pitchFamily="34" charset="0"/>
                <a:ea typeface="Open Sans Light" panose="020B0306030504020204" pitchFamily="34" charset="0"/>
                <a:cs typeface="Open Sans Light" panose="020B0306030504020204" pitchFamily="34" charset="0"/>
              </a:rPr>
              <a:t>regulated qualification</a:t>
            </a:r>
            <a:r>
              <a:rPr lang="en-GB" dirty="0">
                <a:effectLst/>
                <a:latin typeface="Open Sans Light" panose="020B0306030504020204" pitchFamily="34" charset="0"/>
                <a:ea typeface="Open Sans Light" panose="020B0306030504020204" pitchFamily="34" charset="0"/>
                <a:cs typeface="Open Sans Light" panose="020B0306030504020204" pitchFamily="34" charset="0"/>
              </a:rPr>
              <a:t>, your tutor needs to see that it is the right person participating throughout the course. </a:t>
            </a:r>
          </a:p>
        </p:txBody>
      </p:sp>
      <p:sp>
        <p:nvSpPr>
          <p:cNvPr id="18" name="TextBox 17">
            <a:extLst>
              <a:ext uri="{FF2B5EF4-FFF2-40B4-BE49-F238E27FC236}">
                <a16:creationId xmlns:a16="http://schemas.microsoft.com/office/drawing/2014/main" id="{02302C77-CB8D-2868-D32B-0C27D4BB5BF2}"/>
              </a:ext>
            </a:extLst>
          </p:cNvPr>
          <p:cNvSpPr txBox="1"/>
          <p:nvPr/>
        </p:nvSpPr>
        <p:spPr>
          <a:xfrm>
            <a:off x="2539418" y="5228174"/>
            <a:ext cx="9061372" cy="923330"/>
          </a:xfrm>
          <a:prstGeom prst="rect">
            <a:avLst/>
          </a:prstGeom>
          <a:noFill/>
          <a:ln>
            <a:solidFill>
              <a:schemeClr val="accent1"/>
            </a:solidFill>
          </a:ln>
        </p:spPr>
        <p:txBody>
          <a:bodyPr wrap="square">
            <a:spAutoFit/>
          </a:bodyPr>
          <a:lstStyle/>
          <a:p>
            <a:pPr algn="ctr"/>
            <a:r>
              <a:rPr lang="en-GB" dirty="0">
                <a:effectLst/>
                <a:latin typeface="Open Sans Light" panose="020B0306030504020204" pitchFamily="34" charset="0"/>
                <a:ea typeface="Open Sans Light" panose="020B0306030504020204" pitchFamily="34" charset="0"/>
                <a:cs typeface="Open Sans Light" panose="020B0306030504020204" pitchFamily="34" charset="0"/>
              </a:rPr>
              <a:t>Online learning is to be </a:t>
            </a:r>
            <a:r>
              <a:rPr lang="en-GB" dirty="0">
                <a:solidFill>
                  <a:srgbClr val="2F7EC0"/>
                </a:solidFill>
                <a:effectLst/>
                <a:latin typeface="Open Sans Light" panose="020B0306030504020204" pitchFamily="34" charset="0"/>
                <a:ea typeface="Open Sans Light" panose="020B0306030504020204" pitchFamily="34" charset="0"/>
                <a:cs typeface="Open Sans Light" panose="020B0306030504020204" pitchFamily="34" charset="0"/>
              </a:rPr>
              <a:t>treated the same way as a classroom learning</a:t>
            </a:r>
            <a:r>
              <a:rPr lang="en-GB" dirty="0">
                <a:effectLst/>
                <a:latin typeface="Open Sans Light" panose="020B0306030504020204" pitchFamily="34" charset="0"/>
                <a:ea typeface="Open Sans Light" panose="020B0306030504020204" pitchFamily="34" charset="0"/>
                <a:cs typeface="Open Sans Light" panose="020B0306030504020204" pitchFamily="34" charset="0"/>
              </a:rPr>
              <a:t>, you must be physically visible to interact with your tutor and other learners in order to create an engaging group dynamic. </a:t>
            </a:r>
          </a:p>
        </p:txBody>
      </p:sp>
      <p:sp>
        <p:nvSpPr>
          <p:cNvPr id="20" name="TextBox 19">
            <a:extLst>
              <a:ext uri="{FF2B5EF4-FFF2-40B4-BE49-F238E27FC236}">
                <a16:creationId xmlns:a16="http://schemas.microsoft.com/office/drawing/2014/main" id="{03C7E9A4-0AFC-A7CD-341F-580343244AB9}"/>
              </a:ext>
            </a:extLst>
          </p:cNvPr>
          <p:cNvSpPr txBox="1"/>
          <p:nvPr/>
        </p:nvSpPr>
        <p:spPr>
          <a:xfrm>
            <a:off x="6504496" y="4145872"/>
            <a:ext cx="5438452" cy="923330"/>
          </a:xfrm>
          <a:prstGeom prst="rect">
            <a:avLst/>
          </a:prstGeom>
          <a:noFill/>
          <a:ln>
            <a:solidFill>
              <a:schemeClr val="accent1"/>
            </a:solidFill>
          </a:ln>
        </p:spPr>
        <p:txBody>
          <a:bodyPr wrap="square">
            <a:spAutoFit/>
          </a:bodyPr>
          <a:lstStyle/>
          <a:p>
            <a:pPr algn="ctr"/>
            <a:r>
              <a:rPr lang="en-GB" dirty="0">
                <a:effectLst/>
                <a:latin typeface="Open Sans Light" panose="020B0306030504020204" pitchFamily="34" charset="0"/>
                <a:ea typeface="Open Sans Light" panose="020B0306030504020204" pitchFamily="34" charset="0"/>
                <a:cs typeface="Open Sans Light" panose="020B0306030504020204" pitchFamily="34" charset="0"/>
              </a:rPr>
              <a:t>Our job is </a:t>
            </a:r>
            <a:r>
              <a:rPr lang="en-GB" dirty="0">
                <a:solidFill>
                  <a:srgbClr val="2F7EC0"/>
                </a:solidFill>
                <a:effectLst/>
                <a:latin typeface="Open Sans Light" panose="020B0306030504020204" pitchFamily="34" charset="0"/>
                <a:ea typeface="Open Sans Light" panose="020B0306030504020204" pitchFamily="34" charset="0"/>
                <a:cs typeface="Open Sans Light" panose="020B0306030504020204" pitchFamily="34" charset="0"/>
              </a:rPr>
              <a:t>to prepare you for work </a:t>
            </a:r>
            <a:r>
              <a:rPr lang="en-GB" dirty="0">
                <a:effectLst/>
                <a:latin typeface="Open Sans Light" panose="020B0306030504020204" pitchFamily="34" charset="0"/>
                <a:ea typeface="Open Sans Light" panose="020B0306030504020204" pitchFamily="34" charset="0"/>
                <a:cs typeface="Open Sans Light" panose="020B0306030504020204" pitchFamily="34" charset="0"/>
              </a:rPr>
              <a:t>in an age where in almost any job there is likely to be at least some aspect of remote engagement with </a:t>
            </a:r>
            <a:r>
              <a:rPr lang="en-GB" dirty="0">
                <a:latin typeface="Open Sans Light" panose="020B0306030504020204" pitchFamily="34" charset="0"/>
                <a:ea typeface="Open Sans Light" panose="020B0306030504020204" pitchFamily="34" charset="0"/>
                <a:cs typeface="Open Sans Light" panose="020B0306030504020204" pitchFamily="34" charset="0"/>
              </a:rPr>
              <a:t>your</a:t>
            </a:r>
            <a:r>
              <a:rPr lang="en-GB" dirty="0">
                <a:effectLst/>
                <a:latin typeface="Open Sans Light" panose="020B0306030504020204" pitchFamily="34" charset="0"/>
                <a:ea typeface="Open Sans Light" panose="020B0306030504020204" pitchFamily="34" charset="0"/>
                <a:cs typeface="Open Sans Light" panose="020B0306030504020204" pitchFamily="34" charset="0"/>
              </a:rPr>
              <a:t> employer. </a:t>
            </a:r>
          </a:p>
        </p:txBody>
      </p:sp>
    </p:spTree>
    <p:extLst>
      <p:ext uri="{BB962C8B-B14F-4D97-AF65-F5344CB8AC3E}">
        <p14:creationId xmlns:p14="http://schemas.microsoft.com/office/powerpoint/2010/main" val="136679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4E21E0-9F8D-9AE2-1668-25527AD67910}"/>
              </a:ext>
            </a:extLst>
          </p:cNvPr>
          <p:cNvSpPr txBox="1"/>
          <p:nvPr/>
        </p:nvSpPr>
        <p:spPr>
          <a:xfrm>
            <a:off x="988304" y="1024145"/>
            <a:ext cx="8440617" cy="707886"/>
          </a:xfrm>
          <a:prstGeom prst="rect">
            <a:avLst/>
          </a:prstGeom>
          <a:noFill/>
        </p:spPr>
        <p:txBody>
          <a:bodyPr wrap="square">
            <a:spAutoFit/>
          </a:bodyPr>
          <a:lstStyle/>
          <a:p>
            <a:pPr algn="ctr"/>
            <a:r>
              <a:rPr lang="en-GB" sz="2000" b="1" dirty="0">
                <a:solidFill>
                  <a:srgbClr val="2F7EC0"/>
                </a:solidFill>
                <a:latin typeface="Open Sans" panose="020B0606030504020204" pitchFamily="34" charset="0"/>
                <a:ea typeface="Open Sans" panose="020B0606030504020204" pitchFamily="34" charset="0"/>
                <a:cs typeface="Open Sans" panose="020B0606030504020204" pitchFamily="34" charset="0"/>
              </a:rPr>
              <a:t>If you do not wish to have your camera displaying your personal environment, Microsoft Teams has a solution to this problem… </a:t>
            </a:r>
          </a:p>
        </p:txBody>
      </p:sp>
      <p:sp>
        <p:nvSpPr>
          <p:cNvPr id="5" name="TextBox 4">
            <a:extLst>
              <a:ext uri="{FF2B5EF4-FFF2-40B4-BE49-F238E27FC236}">
                <a16:creationId xmlns:a16="http://schemas.microsoft.com/office/drawing/2014/main" id="{513FB706-0148-A42D-B18C-429F1A49A26C}"/>
              </a:ext>
            </a:extLst>
          </p:cNvPr>
          <p:cNvSpPr txBox="1"/>
          <p:nvPr/>
        </p:nvSpPr>
        <p:spPr>
          <a:xfrm>
            <a:off x="190564" y="2179188"/>
            <a:ext cx="3406391" cy="923330"/>
          </a:xfrm>
          <a:prstGeom prst="rect">
            <a:avLst/>
          </a:prstGeom>
          <a:noFill/>
        </p:spPr>
        <p:txBody>
          <a:bodyPr wrap="square">
            <a:spAutoFit/>
          </a:bodyPr>
          <a:lstStyle/>
          <a:p>
            <a:pPr lvl="0"/>
            <a:r>
              <a:rPr lang="en-GB" sz="1800" b="1" dirty="0">
                <a:solidFill>
                  <a:srgbClr val="2F7EC0"/>
                </a:solidFill>
                <a:effectLst/>
                <a:latin typeface="Open Sans Light" panose="020B0306030504020204" pitchFamily="34" charset="0"/>
                <a:ea typeface="Open Sans Light" panose="020B0306030504020204" pitchFamily="34" charset="0"/>
                <a:cs typeface="Open Sans Light" panose="020B0306030504020204" pitchFamily="34" charset="0"/>
              </a:rPr>
              <a:t>Step One: </a:t>
            </a:r>
            <a:r>
              <a:rPr lang="en-GB" sz="1800" dirty="0">
                <a:effectLst/>
                <a:latin typeface="Open Sans Light" panose="020B0306030504020204" pitchFamily="34" charset="0"/>
                <a:ea typeface="Open Sans Light" panose="020B0306030504020204" pitchFamily="34" charset="0"/>
                <a:cs typeface="Open Sans Light" panose="020B0306030504020204" pitchFamily="34" charset="0"/>
              </a:rPr>
              <a:t>Before you join a Teams video call, click the ‘Background Filters’ option. </a:t>
            </a:r>
          </a:p>
        </p:txBody>
      </p:sp>
      <p:grpSp>
        <p:nvGrpSpPr>
          <p:cNvPr id="6" name="Group 5">
            <a:extLst>
              <a:ext uri="{FF2B5EF4-FFF2-40B4-BE49-F238E27FC236}">
                <a16:creationId xmlns:a16="http://schemas.microsoft.com/office/drawing/2014/main" id="{B545F193-FE34-6465-2E27-2AF520D1C419}"/>
              </a:ext>
            </a:extLst>
          </p:cNvPr>
          <p:cNvGrpSpPr/>
          <p:nvPr/>
        </p:nvGrpSpPr>
        <p:grpSpPr>
          <a:xfrm>
            <a:off x="3444909" y="2094797"/>
            <a:ext cx="6149309" cy="3717755"/>
            <a:chOff x="3696985" y="1950771"/>
            <a:chExt cx="5748466" cy="3055914"/>
          </a:xfrm>
        </p:grpSpPr>
        <p:pic>
          <p:nvPicPr>
            <p:cNvPr id="7" name="Picture 6">
              <a:extLst>
                <a:ext uri="{FF2B5EF4-FFF2-40B4-BE49-F238E27FC236}">
                  <a16:creationId xmlns:a16="http://schemas.microsoft.com/office/drawing/2014/main" id="{31925278-C315-2400-CDC2-B8319A157F65}"/>
                </a:ext>
              </a:extLst>
            </p:cNvPr>
            <p:cNvPicPr>
              <a:picLocks noChangeAspect="1"/>
            </p:cNvPicPr>
            <p:nvPr/>
          </p:nvPicPr>
          <p:blipFill rotWithShape="1">
            <a:blip r:embed="rId2"/>
            <a:srcRect l="2902" t="13954" r="27650" b="13634"/>
            <a:stretch/>
          </p:blipFill>
          <p:spPr>
            <a:xfrm>
              <a:off x="3696985" y="1950771"/>
              <a:ext cx="5748466" cy="3055914"/>
            </a:xfrm>
            <a:prstGeom prst="rect">
              <a:avLst/>
            </a:prstGeom>
          </p:spPr>
        </p:pic>
        <p:sp>
          <p:nvSpPr>
            <p:cNvPr id="8" name="Oval 7">
              <a:extLst>
                <a:ext uri="{FF2B5EF4-FFF2-40B4-BE49-F238E27FC236}">
                  <a16:creationId xmlns:a16="http://schemas.microsoft.com/office/drawing/2014/main" id="{B4F6E5B5-23B1-84AD-3177-86FEF341F46C}"/>
                </a:ext>
              </a:extLst>
            </p:cNvPr>
            <p:cNvSpPr/>
            <p:nvPr/>
          </p:nvSpPr>
          <p:spPr>
            <a:xfrm>
              <a:off x="4320791" y="4265540"/>
              <a:ext cx="1024931" cy="41198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9" name="Picture 8">
            <a:extLst>
              <a:ext uri="{FF2B5EF4-FFF2-40B4-BE49-F238E27FC236}">
                <a16:creationId xmlns:a16="http://schemas.microsoft.com/office/drawing/2014/main" id="{50A934AB-A3AB-7060-4814-3EBC3F893DD6}"/>
              </a:ext>
            </a:extLst>
          </p:cNvPr>
          <p:cNvPicPr>
            <a:picLocks noChangeAspect="1"/>
          </p:cNvPicPr>
          <p:nvPr/>
        </p:nvPicPr>
        <p:blipFill rotWithShape="1">
          <a:blip r:embed="rId3"/>
          <a:srcRect l="79337"/>
          <a:stretch/>
        </p:blipFill>
        <p:spPr>
          <a:xfrm>
            <a:off x="9836299" y="968396"/>
            <a:ext cx="2126594" cy="5698503"/>
          </a:xfrm>
          <a:prstGeom prst="rect">
            <a:avLst/>
          </a:prstGeom>
        </p:spPr>
      </p:pic>
      <p:sp>
        <p:nvSpPr>
          <p:cNvPr id="10" name="TextBox 9">
            <a:extLst>
              <a:ext uri="{FF2B5EF4-FFF2-40B4-BE49-F238E27FC236}">
                <a16:creationId xmlns:a16="http://schemas.microsoft.com/office/drawing/2014/main" id="{878CAE30-B78B-2129-815D-A20B22ABA38E}"/>
              </a:ext>
            </a:extLst>
          </p:cNvPr>
          <p:cNvSpPr txBox="1"/>
          <p:nvPr/>
        </p:nvSpPr>
        <p:spPr>
          <a:xfrm>
            <a:off x="190564" y="3355983"/>
            <a:ext cx="3215827" cy="923330"/>
          </a:xfrm>
          <a:prstGeom prst="rect">
            <a:avLst/>
          </a:prstGeom>
          <a:noFill/>
        </p:spPr>
        <p:txBody>
          <a:bodyPr wrap="square">
            <a:spAutoFit/>
          </a:bodyPr>
          <a:lstStyle/>
          <a:p>
            <a:pPr lvl="0"/>
            <a:r>
              <a:rPr lang="en-GB" sz="1800" b="1" dirty="0">
                <a:solidFill>
                  <a:srgbClr val="2F7EC0"/>
                </a:solidFill>
                <a:effectLst/>
                <a:latin typeface="Open Sans Light" panose="020B0306030504020204" pitchFamily="34" charset="0"/>
                <a:ea typeface="Open Sans Light" panose="020B0306030504020204" pitchFamily="34" charset="0"/>
                <a:cs typeface="Open Sans Light" panose="020B0306030504020204" pitchFamily="34" charset="0"/>
              </a:rPr>
              <a:t>Step Two: </a:t>
            </a:r>
            <a:r>
              <a:rPr lang="en-GB" sz="1800" dirty="0">
                <a:effectLst/>
                <a:latin typeface="Open Sans Light" panose="020B0306030504020204" pitchFamily="34" charset="0"/>
                <a:ea typeface="Open Sans Light" panose="020B0306030504020204" pitchFamily="34" charset="0"/>
                <a:cs typeface="Open Sans Light" panose="020B0306030504020204" pitchFamily="34" charset="0"/>
              </a:rPr>
              <a:t>On the right-hand side, you can select any of the stock images. </a:t>
            </a:r>
          </a:p>
        </p:txBody>
      </p:sp>
      <p:sp>
        <p:nvSpPr>
          <p:cNvPr id="11" name="TextBox 10">
            <a:extLst>
              <a:ext uri="{FF2B5EF4-FFF2-40B4-BE49-F238E27FC236}">
                <a16:creationId xmlns:a16="http://schemas.microsoft.com/office/drawing/2014/main" id="{DDF0669B-4EE5-A427-31A8-785A25BDA6E7}"/>
              </a:ext>
            </a:extLst>
          </p:cNvPr>
          <p:cNvSpPr txBox="1"/>
          <p:nvPr/>
        </p:nvSpPr>
        <p:spPr>
          <a:xfrm>
            <a:off x="190564" y="4612223"/>
            <a:ext cx="3254345" cy="1200329"/>
          </a:xfrm>
          <a:prstGeom prst="rect">
            <a:avLst/>
          </a:prstGeom>
          <a:noFill/>
        </p:spPr>
        <p:txBody>
          <a:bodyPr wrap="square">
            <a:spAutoFit/>
          </a:bodyPr>
          <a:lstStyle/>
          <a:p>
            <a:pPr lvl="0"/>
            <a:r>
              <a:rPr lang="en-GB" b="1" dirty="0">
                <a:solidFill>
                  <a:srgbClr val="2F7EC0"/>
                </a:solidFill>
                <a:latin typeface="Open Sans Light" panose="020B0306030504020204" pitchFamily="34" charset="0"/>
                <a:ea typeface="Open Sans Light" panose="020B0306030504020204" pitchFamily="34" charset="0"/>
                <a:cs typeface="Open Sans Light" panose="020B0306030504020204" pitchFamily="34" charset="0"/>
              </a:rPr>
              <a:t>Step Three: </a:t>
            </a:r>
            <a:r>
              <a:rPr lang="en-GB" sz="1800" dirty="0">
                <a:effectLst/>
                <a:latin typeface="Open Sans Light" panose="020B0306030504020204" pitchFamily="34" charset="0"/>
                <a:ea typeface="Open Sans Light" panose="020B0306030504020204" pitchFamily="34" charset="0"/>
                <a:cs typeface="Open Sans Light" panose="020B0306030504020204" pitchFamily="34" charset="0"/>
              </a:rPr>
              <a:t>The image you choose will then appear in your background on the video call. </a:t>
            </a:r>
          </a:p>
        </p:txBody>
      </p:sp>
      <p:sp>
        <p:nvSpPr>
          <p:cNvPr id="12" name="TextBox 11">
            <a:extLst>
              <a:ext uri="{FF2B5EF4-FFF2-40B4-BE49-F238E27FC236}">
                <a16:creationId xmlns:a16="http://schemas.microsoft.com/office/drawing/2014/main" id="{A0D964CB-C632-9F70-D8F0-741412B1DF72}"/>
              </a:ext>
            </a:extLst>
          </p:cNvPr>
          <p:cNvSpPr txBox="1"/>
          <p:nvPr/>
        </p:nvSpPr>
        <p:spPr>
          <a:xfrm>
            <a:off x="190564" y="6179547"/>
            <a:ext cx="9594096" cy="369332"/>
          </a:xfrm>
          <a:prstGeom prst="rect">
            <a:avLst/>
          </a:prstGeom>
          <a:noFill/>
        </p:spPr>
        <p:txBody>
          <a:bodyPr wrap="square" rtlCol="0">
            <a:spAutoFit/>
          </a:bodyPr>
          <a:lstStyle/>
          <a:p>
            <a:r>
              <a:rPr lang="en-GB" i="1" dirty="0">
                <a:latin typeface="Open Sans Light" panose="020B0306030504020204" pitchFamily="34" charset="0"/>
                <a:ea typeface="Open Sans Light" panose="020B0306030504020204" pitchFamily="34" charset="0"/>
                <a:cs typeface="Open Sans Light" panose="020B0306030504020204" pitchFamily="34" charset="0"/>
              </a:rPr>
              <a:t>If you need any further support in regards to this requirement, please speak to your tutor directly. </a:t>
            </a:r>
          </a:p>
        </p:txBody>
      </p:sp>
      <p:sp>
        <p:nvSpPr>
          <p:cNvPr id="13" name="Content Placeholder 4">
            <a:extLst>
              <a:ext uri="{FF2B5EF4-FFF2-40B4-BE49-F238E27FC236}">
                <a16:creationId xmlns:a16="http://schemas.microsoft.com/office/drawing/2014/main" id="{711C679D-22C7-AC2B-7B65-6CC04C714442}"/>
              </a:ext>
            </a:extLst>
          </p:cNvPr>
          <p:cNvSpPr txBox="1">
            <a:spLocks/>
          </p:cNvSpPr>
          <p:nvPr/>
        </p:nvSpPr>
        <p:spPr>
          <a:xfrm>
            <a:off x="0" y="201288"/>
            <a:ext cx="12191999" cy="3436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Background filters</a:t>
            </a:r>
            <a:endPar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4003207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59D1D3B-B280-F5C6-ADD6-D7774D9CF815}"/>
              </a:ext>
            </a:extLst>
          </p:cNvPr>
          <p:cNvPicPr>
            <a:picLocks noChangeAspect="1"/>
          </p:cNvPicPr>
          <p:nvPr/>
        </p:nvPicPr>
        <p:blipFill>
          <a:blip r:embed="rId2"/>
          <a:stretch>
            <a:fillRect/>
          </a:stretch>
        </p:blipFill>
        <p:spPr>
          <a:xfrm>
            <a:off x="10134020" y="3962223"/>
            <a:ext cx="1627728" cy="1708020"/>
          </a:xfrm>
          <a:prstGeom prst="rect">
            <a:avLst/>
          </a:prstGeom>
        </p:spPr>
      </p:pic>
      <p:sp>
        <p:nvSpPr>
          <p:cNvPr id="7" name="Title 6">
            <a:extLst>
              <a:ext uri="{FF2B5EF4-FFF2-40B4-BE49-F238E27FC236}">
                <a16:creationId xmlns:a16="http://schemas.microsoft.com/office/drawing/2014/main" id="{1F39997E-AD5A-1629-9FE9-103EC51EE725}"/>
              </a:ext>
            </a:extLst>
          </p:cNvPr>
          <p:cNvSpPr>
            <a:spLocks noGrp="1"/>
          </p:cNvSpPr>
          <p:nvPr>
            <p:ph type="ctrTitle"/>
          </p:nvPr>
        </p:nvSpPr>
        <p:spPr>
          <a:xfrm>
            <a:off x="138320" y="530941"/>
            <a:ext cx="11886532" cy="5742040"/>
          </a:xfrm>
        </p:spPr>
        <p:txBody>
          <a:bodyPr>
            <a:normAutofit/>
          </a:bodyPr>
          <a:lstStyle/>
          <a:p>
            <a:pPr>
              <a:lnSpc>
                <a:spcPct val="150000"/>
              </a:lnSpc>
            </a:pPr>
            <a:r>
              <a:rPr lang="en-GB" sz="1800" dirty="0">
                <a:solidFill>
                  <a:srgbClr val="0070C0"/>
                </a:solidFill>
              </a:rPr>
              <a:t> </a:t>
            </a:r>
            <a:br>
              <a:rPr lang="en-GB" sz="1800" dirty="0">
                <a:solidFill>
                  <a:srgbClr val="0070C0"/>
                </a:solidFill>
              </a:rPr>
            </a:br>
            <a:r>
              <a:rPr lang="en-GB" sz="1800" dirty="0">
                <a:solidFill>
                  <a:srgbClr val="0070C0"/>
                </a:solidFill>
              </a:rPr>
              <a:t>Designated Safeguarding Team     </a:t>
            </a:r>
            <a:r>
              <a:rPr lang="en-GB" sz="1800" dirty="0">
                <a:solidFill>
                  <a:srgbClr val="0070C0"/>
                </a:solidFill>
                <a:hlinkClick r:id="rId3"/>
              </a:rPr>
              <a:t>Besafe@justit.co.uk</a:t>
            </a:r>
            <a:br>
              <a:rPr lang="en-GB" sz="1800" dirty="0">
                <a:solidFill>
                  <a:srgbClr val="0070C0"/>
                </a:solidFill>
              </a:rPr>
            </a:br>
            <a:br>
              <a:rPr lang="en-GB" sz="1800" dirty="0">
                <a:solidFill>
                  <a:srgbClr val="0070C0"/>
                </a:solidFill>
              </a:rPr>
            </a:br>
            <a:r>
              <a:rPr lang="en-GB" sz="1800" dirty="0">
                <a:solidFill>
                  <a:srgbClr val="262626"/>
                </a:solidFill>
                <a:effectLst/>
                <a:latin typeface="Segoe UI" panose="020B0502040204020203" pitchFamily="34" charset="0"/>
              </a:rPr>
              <a:t>Out of normal working times please refer to our website https://www.justit.co.uk/safeguarding/ for sources of information and support or contact the following agencies for immediate help.</a:t>
            </a:r>
            <a:br>
              <a:rPr lang="en-GB" sz="1800" dirty="0">
                <a:solidFill>
                  <a:srgbClr val="262626"/>
                </a:solidFill>
                <a:effectLst/>
                <a:latin typeface="Segoe UI" panose="020B0502040204020203" pitchFamily="34" charset="0"/>
              </a:rPr>
            </a:br>
            <a:r>
              <a:rPr lang="en-GB" sz="1800" dirty="0">
                <a:solidFill>
                  <a:srgbClr val="262626"/>
                </a:solidFill>
                <a:effectLst/>
                <a:latin typeface="Segoe UI" panose="020B0502040204020203" pitchFamily="34" charset="0"/>
              </a:rPr>
              <a:t> </a:t>
            </a:r>
            <a:br>
              <a:rPr lang="en-GB" sz="1800" dirty="0">
                <a:solidFill>
                  <a:srgbClr val="262626"/>
                </a:solidFill>
                <a:effectLst/>
                <a:latin typeface="Segoe UI" panose="020B0502040204020203" pitchFamily="34" charset="0"/>
              </a:rPr>
            </a:br>
            <a:r>
              <a:rPr lang="en-GB" sz="1800" dirty="0">
                <a:solidFill>
                  <a:srgbClr val="262626"/>
                </a:solidFill>
                <a:effectLst/>
                <a:latin typeface="Segoe UI" panose="020B0502040204020203" pitchFamily="34" charset="0"/>
              </a:rPr>
              <a:t>* The Samaritans https://www.samaritans.org/how-we-can-help/contact-samaritan/ </a:t>
            </a:r>
            <a:br>
              <a:rPr lang="en-GB" sz="1800" dirty="0">
                <a:solidFill>
                  <a:srgbClr val="262626"/>
                </a:solidFill>
                <a:effectLst/>
                <a:latin typeface="Segoe UI" panose="020B0502040204020203" pitchFamily="34" charset="0"/>
              </a:rPr>
            </a:br>
            <a:r>
              <a:rPr lang="en-GB" sz="1800" dirty="0">
                <a:solidFill>
                  <a:srgbClr val="262626"/>
                </a:solidFill>
                <a:effectLst/>
                <a:latin typeface="Segoe UI" panose="020B0502040204020203" pitchFamily="34" charset="0"/>
              </a:rPr>
              <a:t>* Mind https://www.mind.org.uk/information-support/ </a:t>
            </a:r>
            <a:br>
              <a:rPr lang="en-GB" sz="1800" dirty="0">
                <a:solidFill>
                  <a:srgbClr val="262626"/>
                </a:solidFill>
                <a:effectLst/>
                <a:latin typeface="Segoe UI" panose="020B0502040204020203" pitchFamily="34" charset="0"/>
              </a:rPr>
            </a:br>
            <a:r>
              <a:rPr lang="en-GB" sz="1800" dirty="0">
                <a:solidFill>
                  <a:srgbClr val="262626"/>
                </a:solidFill>
                <a:effectLst/>
                <a:latin typeface="Segoe UI" panose="020B0502040204020203" pitchFamily="34" charset="0"/>
              </a:rPr>
              <a:t>* Local authority support https://www.gov.uk/find-a-community-support-group-or-organisation </a:t>
            </a:r>
            <a:br>
              <a:rPr lang="en-GB" sz="1800" dirty="0">
                <a:solidFill>
                  <a:srgbClr val="262626"/>
                </a:solidFill>
                <a:effectLst/>
                <a:latin typeface="Segoe UI" panose="020B0502040204020203" pitchFamily="34" charset="0"/>
              </a:rPr>
            </a:br>
            <a:r>
              <a:rPr lang="en-GB" sz="1800" dirty="0">
                <a:solidFill>
                  <a:srgbClr val="262626"/>
                </a:solidFill>
                <a:effectLst/>
                <a:latin typeface="Segoe UI" panose="020B0502040204020203" pitchFamily="34" charset="0"/>
              </a:rPr>
              <a:t>* Anxiety UK https://www.anxietyuk.org.uk/ </a:t>
            </a:r>
            <a:br>
              <a:rPr lang="en-GB" sz="1800" dirty="0">
                <a:solidFill>
                  <a:srgbClr val="262626"/>
                </a:solidFill>
                <a:effectLst/>
                <a:latin typeface="Segoe UI" panose="020B0502040204020203" pitchFamily="34" charset="0"/>
              </a:rPr>
            </a:br>
            <a:r>
              <a:rPr lang="en-GB" sz="1800" dirty="0">
                <a:solidFill>
                  <a:srgbClr val="262626"/>
                </a:solidFill>
                <a:effectLst/>
                <a:latin typeface="Segoe UI" panose="020B0502040204020203" pitchFamily="34" charset="0"/>
              </a:rPr>
              <a:t>* Women's Aid https://www.womensaid.org.uk/information-support/ </a:t>
            </a:r>
            <a:br>
              <a:rPr lang="en-GB" sz="1800" dirty="0">
                <a:solidFill>
                  <a:srgbClr val="262626"/>
                </a:solidFill>
                <a:effectLst/>
                <a:latin typeface="Segoe UI" panose="020B0502040204020203" pitchFamily="34" charset="0"/>
              </a:rPr>
            </a:br>
            <a:r>
              <a:rPr lang="en-GB" sz="1800" dirty="0">
                <a:solidFill>
                  <a:srgbClr val="262626"/>
                </a:solidFill>
                <a:effectLst/>
                <a:latin typeface="Segoe UI" panose="020B0502040204020203" pitchFamily="34" charset="0"/>
              </a:rPr>
              <a:t>* Andy's Man Club https://andysmanclub.co.uk/</a:t>
            </a:r>
            <a:endParaRPr lang="en-GB" sz="1800" dirty="0">
              <a:solidFill>
                <a:srgbClr val="0070C0"/>
              </a:solidFill>
            </a:endParaRPr>
          </a:p>
        </p:txBody>
      </p:sp>
      <p:sp>
        <p:nvSpPr>
          <p:cNvPr id="9" name="TextBox 8">
            <a:extLst>
              <a:ext uri="{FF2B5EF4-FFF2-40B4-BE49-F238E27FC236}">
                <a16:creationId xmlns:a16="http://schemas.microsoft.com/office/drawing/2014/main" id="{9124FBE5-355F-EF1C-1AAA-953F2B41641A}"/>
              </a:ext>
            </a:extLst>
          </p:cNvPr>
          <p:cNvSpPr txBox="1"/>
          <p:nvPr/>
        </p:nvSpPr>
        <p:spPr>
          <a:xfrm>
            <a:off x="334296" y="357013"/>
            <a:ext cx="3696929" cy="800219"/>
          </a:xfrm>
          <a:prstGeom prst="rect">
            <a:avLst/>
          </a:prstGeom>
          <a:noFill/>
        </p:spPr>
        <p:txBody>
          <a:bodyPr wrap="square" rtlCol="0">
            <a:spAutoFit/>
          </a:bodyPr>
          <a:lstStyle/>
          <a:p>
            <a:endParaRPr lang="en-GB" dirty="0"/>
          </a:p>
          <a:p>
            <a:r>
              <a:rPr lang="en-GB" sz="2800" dirty="0">
                <a:solidFill>
                  <a:schemeClr val="bg1"/>
                </a:solidFill>
              </a:rPr>
              <a:t>Safeguarding &amp; Prevent </a:t>
            </a:r>
          </a:p>
        </p:txBody>
      </p:sp>
      <p:pic>
        <p:nvPicPr>
          <p:cNvPr id="15" name="Picture 14">
            <a:extLst>
              <a:ext uri="{FF2B5EF4-FFF2-40B4-BE49-F238E27FC236}">
                <a16:creationId xmlns:a16="http://schemas.microsoft.com/office/drawing/2014/main" id="{D7E4A499-B5A9-6D65-AF3F-4B6825FA3C35}"/>
              </a:ext>
            </a:extLst>
          </p:cNvPr>
          <p:cNvPicPr>
            <a:picLocks noChangeAspect="1"/>
          </p:cNvPicPr>
          <p:nvPr/>
        </p:nvPicPr>
        <p:blipFill>
          <a:blip r:embed="rId4"/>
          <a:stretch>
            <a:fillRect/>
          </a:stretch>
        </p:blipFill>
        <p:spPr>
          <a:xfrm>
            <a:off x="8822333" y="8926"/>
            <a:ext cx="2552921" cy="1044030"/>
          </a:xfrm>
          <a:prstGeom prst="rect">
            <a:avLst/>
          </a:prstGeom>
        </p:spPr>
      </p:pic>
    </p:spTree>
    <p:extLst>
      <p:ext uri="{BB962C8B-B14F-4D97-AF65-F5344CB8AC3E}">
        <p14:creationId xmlns:p14="http://schemas.microsoft.com/office/powerpoint/2010/main" val="3377346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43CAF-E55A-F1BD-7033-20EFA1DA1456}"/>
              </a:ext>
            </a:extLst>
          </p:cNvPr>
          <p:cNvSpPr>
            <a:spLocks noGrp="1"/>
          </p:cNvSpPr>
          <p:nvPr>
            <p:ph type="ctrTitle"/>
          </p:nvPr>
        </p:nvSpPr>
        <p:spPr/>
        <p:txBody>
          <a:bodyPr/>
          <a:lstStyle/>
          <a:p>
            <a:r>
              <a:rPr lang="en-GB"/>
              <a:t>DAY 1 Spread Sheets </a:t>
            </a:r>
          </a:p>
        </p:txBody>
      </p:sp>
    </p:spTree>
    <p:extLst>
      <p:ext uri="{BB962C8B-B14F-4D97-AF65-F5344CB8AC3E}">
        <p14:creationId xmlns:p14="http://schemas.microsoft.com/office/powerpoint/2010/main" val="3883714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1CAF4-EC20-8950-6778-1C4C77606844}"/>
              </a:ext>
            </a:extLst>
          </p:cNvPr>
          <p:cNvSpPr>
            <a:spLocks noGrp="1"/>
          </p:cNvSpPr>
          <p:nvPr>
            <p:ph type="ctrTitle"/>
          </p:nvPr>
        </p:nvSpPr>
        <p:spPr/>
        <p:txBody>
          <a:bodyPr/>
          <a:lstStyle/>
          <a:p>
            <a:r>
              <a:rPr lang="en-GB" dirty="0"/>
              <a:t>Aims &amp; Objectives</a:t>
            </a:r>
            <a:br>
              <a:rPr lang="en-GB" dirty="0"/>
            </a:br>
            <a:r>
              <a:rPr lang="en-GB" dirty="0"/>
              <a:t>Development of Data using Excel</a:t>
            </a:r>
          </a:p>
        </p:txBody>
      </p:sp>
      <p:sp>
        <p:nvSpPr>
          <p:cNvPr id="3" name="Text Placeholder 2">
            <a:extLst>
              <a:ext uri="{FF2B5EF4-FFF2-40B4-BE49-F238E27FC236}">
                <a16:creationId xmlns:a16="http://schemas.microsoft.com/office/drawing/2014/main" id="{E51C5B99-5D50-44C9-EA19-469F13ABCD23}"/>
              </a:ext>
            </a:extLst>
          </p:cNvPr>
          <p:cNvSpPr>
            <a:spLocks noGrp="1"/>
          </p:cNvSpPr>
          <p:nvPr>
            <p:ph type="body" sz="quarter" idx="10"/>
          </p:nvPr>
        </p:nvSpPr>
        <p:spPr>
          <a:xfrm>
            <a:off x="261938" y="1580523"/>
            <a:ext cx="7287178" cy="3629430"/>
          </a:xfrm>
        </p:spPr>
        <p:txBody>
          <a:bodyPr vert="horz" lIns="91440" tIns="45720" rIns="91440" bIns="45720" rtlCol="0" anchor="t">
            <a:normAutofit fontScale="85000" lnSpcReduction="20000"/>
          </a:bodyPr>
          <a:lstStyle/>
          <a:p>
            <a:r>
              <a:rPr lang="en-GB" b="1" dirty="0">
                <a:solidFill>
                  <a:srgbClr val="FFFF00"/>
                </a:solidFill>
                <a:cs typeface="Calibri"/>
              </a:rPr>
              <a:t>To understand and be able  to work with data and making calculations</a:t>
            </a:r>
            <a:endParaRPr lang="en-GB" b="1" dirty="0">
              <a:solidFill>
                <a:srgbClr val="FFFF00"/>
              </a:solidFill>
            </a:endParaRPr>
          </a:p>
          <a:p>
            <a:r>
              <a:rPr lang="en-GB" b="1" dirty="0">
                <a:solidFill>
                  <a:srgbClr val="FFFF00"/>
                </a:solidFill>
              </a:rPr>
              <a:t>To understand the importance of document Security and be able to:</a:t>
            </a:r>
          </a:p>
          <a:p>
            <a:pPr lvl="1"/>
            <a:r>
              <a:rPr lang="en-GB" b="1" dirty="0">
                <a:solidFill>
                  <a:srgbClr val="FFFF00"/>
                </a:solidFill>
              </a:rPr>
              <a:t>Prevent unauthorized users from opening or modifying  workbooks</a:t>
            </a:r>
          </a:p>
          <a:p>
            <a:pPr lvl="1"/>
            <a:r>
              <a:rPr lang="en-GB" b="1" dirty="0">
                <a:solidFill>
                  <a:srgbClr val="FFFF00"/>
                </a:solidFill>
              </a:rPr>
              <a:t>Control the changes users can make to workbooks</a:t>
            </a:r>
          </a:p>
          <a:p>
            <a:r>
              <a:rPr lang="en-GB" b="1" dirty="0">
                <a:solidFill>
                  <a:srgbClr val="FFFF00"/>
                </a:solidFill>
              </a:rPr>
              <a:t>To understand the efficiency of the use of Functions and be able to work with: </a:t>
            </a:r>
          </a:p>
          <a:p>
            <a:pPr lvl="1"/>
            <a:r>
              <a:rPr lang="en-GB" b="1" dirty="0">
                <a:solidFill>
                  <a:srgbClr val="FFFF00"/>
                </a:solidFill>
              </a:rPr>
              <a:t>Drop down lists</a:t>
            </a:r>
          </a:p>
          <a:p>
            <a:pPr lvl="1"/>
            <a:r>
              <a:rPr lang="en-GB" b="1" dirty="0">
                <a:solidFill>
                  <a:srgbClr val="FFFF00"/>
                </a:solidFill>
              </a:rPr>
              <a:t>Filter</a:t>
            </a:r>
          </a:p>
          <a:p>
            <a:pPr lvl="1"/>
            <a:r>
              <a:rPr lang="en-GB" b="1" dirty="0">
                <a:solidFill>
                  <a:srgbClr val="FFFF00"/>
                </a:solidFill>
              </a:rPr>
              <a:t>Sort</a:t>
            </a:r>
          </a:p>
          <a:p>
            <a:pPr lvl="1"/>
            <a:endParaRPr lang="en-GB" b="1" dirty="0">
              <a:solidFill>
                <a:srgbClr val="FFFF00"/>
              </a:solidFill>
            </a:endParaRPr>
          </a:p>
          <a:p>
            <a:endParaRPr lang="en-GB" b="1" dirty="0">
              <a:solidFill>
                <a:srgbClr val="FFFF00"/>
              </a:solidFill>
            </a:endParaRPr>
          </a:p>
        </p:txBody>
      </p:sp>
    </p:spTree>
    <p:extLst>
      <p:ext uri="{BB962C8B-B14F-4D97-AF65-F5344CB8AC3E}">
        <p14:creationId xmlns:p14="http://schemas.microsoft.com/office/powerpoint/2010/main" val="561203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142D6-B0B5-906E-7CD4-BD1A71FADE9F}"/>
              </a:ext>
            </a:extLst>
          </p:cNvPr>
          <p:cNvSpPr>
            <a:spLocks noGrp="1"/>
          </p:cNvSpPr>
          <p:nvPr>
            <p:ph type="ctrTitle"/>
          </p:nvPr>
        </p:nvSpPr>
        <p:spPr/>
        <p:txBody>
          <a:bodyPr/>
          <a:lstStyle/>
          <a:p>
            <a:r>
              <a:rPr lang="en-US">
                <a:latin typeface="Open Sans Semibold"/>
                <a:ea typeface="Open Sans Semibold"/>
                <a:cs typeface="Open Sans Semibold"/>
              </a:rPr>
              <a:t>Formative Assessment</a:t>
            </a:r>
            <a:endParaRPr lang="en-US"/>
          </a:p>
        </p:txBody>
      </p:sp>
      <p:sp>
        <p:nvSpPr>
          <p:cNvPr id="3" name="TextBox 2">
            <a:extLst>
              <a:ext uri="{FF2B5EF4-FFF2-40B4-BE49-F238E27FC236}">
                <a16:creationId xmlns:a16="http://schemas.microsoft.com/office/drawing/2014/main" id="{9A17649B-8FF5-7733-C364-1834CD136491}"/>
              </a:ext>
            </a:extLst>
          </p:cNvPr>
          <p:cNvSpPr txBox="1"/>
          <p:nvPr/>
        </p:nvSpPr>
        <p:spPr>
          <a:xfrm>
            <a:off x="284976" y="1462048"/>
            <a:ext cx="1152292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Students are requested to complete the following short assessment to help us identify what they know about the topic at present.</a:t>
            </a:r>
            <a:br>
              <a:rPr lang="en-US">
                <a:cs typeface="Calibri"/>
              </a:rPr>
            </a:br>
            <a:br>
              <a:rPr lang="en-US">
                <a:cs typeface="Calibri"/>
              </a:rPr>
            </a:br>
            <a:r>
              <a:rPr lang="en-US">
                <a:cs typeface="Calibri"/>
              </a:rPr>
              <a:t>Note: This is an ungraded assessment. It is okay if students do not know the answers yet. </a:t>
            </a:r>
          </a:p>
          <a:p>
            <a:endParaRPr lang="en-US">
              <a:cs typeface="Calibri"/>
            </a:endParaRPr>
          </a:p>
          <a:p>
            <a:r>
              <a:rPr lang="en-US">
                <a:cs typeface="Calibri"/>
              </a:rPr>
              <a:t>Link to assessment: </a:t>
            </a:r>
            <a:r>
              <a:rPr lang="en-US">
                <a:ea typeface="+mn-lt"/>
                <a:cs typeface="+mn-lt"/>
                <a:hlinkClick r:id="rId2"/>
              </a:rPr>
              <a:t>https://forms.office.com/Pages/ResponsePage.aspx?id=IA_9bshXR0S1PwDUmSylC9QnpiM2I7tDhSH-IzBN73pUQVY3SlA3VlNGU0JSRVNIUFoyVkxOUVJRNS4u</a:t>
            </a:r>
          </a:p>
          <a:p>
            <a:endParaRPr lang="en-US">
              <a:ea typeface="+mn-lt"/>
              <a:cs typeface="+mn-lt"/>
            </a:endParaRPr>
          </a:p>
        </p:txBody>
      </p:sp>
    </p:spTree>
    <p:extLst>
      <p:ext uri="{BB962C8B-B14F-4D97-AF65-F5344CB8AC3E}">
        <p14:creationId xmlns:p14="http://schemas.microsoft.com/office/powerpoint/2010/main" val="4265334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64A5FCE-75B0-F2D1-1148-A50C74BEA976}"/>
              </a:ext>
            </a:extLst>
          </p:cNvPr>
          <p:cNvPicPr>
            <a:picLocks noGrp="1" noChangeAspect="1"/>
          </p:cNvPicPr>
          <p:nvPr>
            <p:ph sz="quarter" idx="10"/>
          </p:nvPr>
        </p:nvPicPr>
        <p:blipFill>
          <a:blip r:embed="rId3"/>
          <a:stretch>
            <a:fillRect/>
          </a:stretch>
        </p:blipFill>
        <p:spPr>
          <a:xfrm>
            <a:off x="7174605" y="3823453"/>
            <a:ext cx="4565076" cy="2805492"/>
          </a:xfrm>
          <a:prstGeom prst="rect">
            <a:avLst/>
          </a:prstGeom>
        </p:spPr>
      </p:pic>
      <p:sp>
        <p:nvSpPr>
          <p:cNvPr id="3" name="Title 2">
            <a:extLst>
              <a:ext uri="{FF2B5EF4-FFF2-40B4-BE49-F238E27FC236}">
                <a16:creationId xmlns:a16="http://schemas.microsoft.com/office/drawing/2014/main" id="{9AE48B8D-7C4E-89E9-0DF1-30567BC7500B}"/>
              </a:ext>
            </a:extLst>
          </p:cNvPr>
          <p:cNvSpPr>
            <a:spLocks noGrp="1"/>
          </p:cNvSpPr>
          <p:nvPr>
            <p:ph type="title"/>
          </p:nvPr>
        </p:nvSpPr>
        <p:spPr/>
        <p:txBody>
          <a:bodyPr/>
          <a:lstStyle/>
          <a:p>
            <a:r>
              <a:rPr lang="en-GB"/>
              <a:t>Basic Desktops for office 365 , Open Office and Google Sheets </a:t>
            </a:r>
          </a:p>
        </p:txBody>
      </p:sp>
      <p:pic>
        <p:nvPicPr>
          <p:cNvPr id="5" name="Picture 4">
            <a:extLst>
              <a:ext uri="{FF2B5EF4-FFF2-40B4-BE49-F238E27FC236}">
                <a16:creationId xmlns:a16="http://schemas.microsoft.com/office/drawing/2014/main" id="{095FB91F-611F-EDDB-DD16-35D034AD036C}"/>
              </a:ext>
            </a:extLst>
          </p:cNvPr>
          <p:cNvPicPr>
            <a:picLocks noChangeAspect="1"/>
          </p:cNvPicPr>
          <p:nvPr/>
        </p:nvPicPr>
        <p:blipFill>
          <a:blip r:embed="rId4"/>
          <a:stretch>
            <a:fillRect/>
          </a:stretch>
        </p:blipFill>
        <p:spPr>
          <a:xfrm>
            <a:off x="245166" y="826708"/>
            <a:ext cx="6663634" cy="5696641"/>
          </a:xfrm>
          <a:prstGeom prst="rect">
            <a:avLst/>
          </a:prstGeom>
        </p:spPr>
      </p:pic>
      <p:pic>
        <p:nvPicPr>
          <p:cNvPr id="7" name="Picture 6">
            <a:extLst>
              <a:ext uri="{FF2B5EF4-FFF2-40B4-BE49-F238E27FC236}">
                <a16:creationId xmlns:a16="http://schemas.microsoft.com/office/drawing/2014/main" id="{D80E7F1D-1A39-BC9D-01A2-751F2FDAC267}"/>
              </a:ext>
            </a:extLst>
          </p:cNvPr>
          <p:cNvPicPr>
            <a:picLocks noChangeAspect="1"/>
          </p:cNvPicPr>
          <p:nvPr/>
        </p:nvPicPr>
        <p:blipFill>
          <a:blip r:embed="rId5"/>
          <a:stretch>
            <a:fillRect/>
          </a:stretch>
        </p:blipFill>
        <p:spPr>
          <a:xfrm>
            <a:off x="7174605" y="826708"/>
            <a:ext cx="4539287" cy="2805492"/>
          </a:xfrm>
          <a:prstGeom prst="rect">
            <a:avLst/>
          </a:prstGeom>
        </p:spPr>
      </p:pic>
    </p:spTree>
    <p:extLst>
      <p:ext uri="{BB962C8B-B14F-4D97-AF65-F5344CB8AC3E}">
        <p14:creationId xmlns:p14="http://schemas.microsoft.com/office/powerpoint/2010/main" val="2345727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507DD8-3750-C402-A990-C55C49693E9F}"/>
              </a:ext>
            </a:extLst>
          </p:cNvPr>
          <p:cNvSpPr>
            <a:spLocks noGrp="1"/>
          </p:cNvSpPr>
          <p:nvPr>
            <p:ph sz="quarter" idx="10"/>
          </p:nvPr>
        </p:nvSpPr>
        <p:spPr>
          <a:xfrm>
            <a:off x="395423" y="3926413"/>
            <a:ext cx="11401154" cy="2587522"/>
          </a:xfrm>
        </p:spPr>
        <p:txBody>
          <a:bodyPr>
            <a:normAutofit lnSpcReduction="10000"/>
          </a:bodyPr>
          <a:lstStyle/>
          <a:p>
            <a:r>
              <a:rPr lang="en-GB" dirty="0"/>
              <a:t>In cell B1, type “January”. This is the header for column B, which will display the monthly earnings for each person on the team.</a:t>
            </a:r>
          </a:p>
          <a:p>
            <a:r>
              <a:rPr lang="en-GB" dirty="0">
                <a:solidFill>
                  <a:srgbClr val="0070C0"/>
                </a:solidFill>
              </a:rPr>
              <a:t>Click on cell B2. Type “$5000” and hit Return/Enter. </a:t>
            </a:r>
          </a:p>
          <a:p>
            <a:r>
              <a:rPr lang="en-GB" dirty="0"/>
              <a:t>In cell A3 (below “Jennifer”) type a new name: Curtis. In cell B3, type “$5500”. In cell A4 and B4, add “Kara” and “$5425”. </a:t>
            </a:r>
          </a:p>
          <a:p>
            <a:r>
              <a:rPr lang="en-GB" dirty="0">
                <a:solidFill>
                  <a:srgbClr val="0070C0"/>
                </a:solidFill>
              </a:rPr>
              <a:t>Your worksheet should now look like above right image. </a:t>
            </a:r>
          </a:p>
        </p:txBody>
      </p:sp>
      <p:sp>
        <p:nvSpPr>
          <p:cNvPr id="3" name="Title 2">
            <a:extLst>
              <a:ext uri="{FF2B5EF4-FFF2-40B4-BE49-F238E27FC236}">
                <a16:creationId xmlns:a16="http://schemas.microsoft.com/office/drawing/2014/main" id="{BAA50172-240B-9F72-DAF8-9DA861474232}"/>
              </a:ext>
            </a:extLst>
          </p:cNvPr>
          <p:cNvSpPr>
            <a:spLocks noGrp="1"/>
          </p:cNvSpPr>
          <p:nvPr>
            <p:ph type="title"/>
          </p:nvPr>
        </p:nvSpPr>
        <p:spPr/>
        <p:txBody>
          <a:bodyPr/>
          <a:lstStyle/>
          <a:p>
            <a:r>
              <a:rPr lang="en-GB"/>
              <a:t>Your first spreadsheet formula</a:t>
            </a:r>
          </a:p>
        </p:txBody>
      </p:sp>
      <p:pic>
        <p:nvPicPr>
          <p:cNvPr id="7" name="Picture 6">
            <a:extLst>
              <a:ext uri="{FF2B5EF4-FFF2-40B4-BE49-F238E27FC236}">
                <a16:creationId xmlns:a16="http://schemas.microsoft.com/office/drawing/2014/main" id="{43CC732A-62E5-85E6-F7F9-763B06EFD1BD}"/>
              </a:ext>
            </a:extLst>
          </p:cNvPr>
          <p:cNvPicPr>
            <a:picLocks noChangeAspect="1"/>
          </p:cNvPicPr>
          <p:nvPr/>
        </p:nvPicPr>
        <p:blipFill>
          <a:blip r:embed="rId3"/>
          <a:stretch>
            <a:fillRect/>
          </a:stretch>
        </p:blipFill>
        <p:spPr>
          <a:xfrm>
            <a:off x="1684187" y="1184635"/>
            <a:ext cx="3486637" cy="2587522"/>
          </a:xfrm>
          <a:prstGeom prst="rect">
            <a:avLst/>
          </a:prstGeom>
        </p:spPr>
      </p:pic>
      <p:pic>
        <p:nvPicPr>
          <p:cNvPr id="9" name="Picture 8">
            <a:extLst>
              <a:ext uri="{FF2B5EF4-FFF2-40B4-BE49-F238E27FC236}">
                <a16:creationId xmlns:a16="http://schemas.microsoft.com/office/drawing/2014/main" id="{B19901C3-F69C-D019-EB93-047C626E0246}"/>
              </a:ext>
            </a:extLst>
          </p:cNvPr>
          <p:cNvPicPr>
            <a:picLocks noChangeAspect="1"/>
          </p:cNvPicPr>
          <p:nvPr/>
        </p:nvPicPr>
        <p:blipFill>
          <a:blip r:embed="rId4"/>
          <a:stretch>
            <a:fillRect/>
          </a:stretch>
        </p:blipFill>
        <p:spPr>
          <a:xfrm>
            <a:off x="6553164" y="1095427"/>
            <a:ext cx="3400900" cy="2587521"/>
          </a:xfrm>
          <a:prstGeom prst="rect">
            <a:avLst/>
          </a:prstGeom>
        </p:spPr>
      </p:pic>
    </p:spTree>
    <p:extLst>
      <p:ext uri="{BB962C8B-B14F-4D97-AF65-F5344CB8AC3E}">
        <p14:creationId xmlns:p14="http://schemas.microsoft.com/office/powerpoint/2010/main" val="3608082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CF4C5F-E999-2FB9-F4B9-D430A64758EF}"/>
              </a:ext>
            </a:extLst>
          </p:cNvPr>
          <p:cNvSpPr>
            <a:spLocks noGrp="1"/>
          </p:cNvSpPr>
          <p:nvPr>
            <p:ph type="title"/>
          </p:nvPr>
        </p:nvSpPr>
        <p:spPr/>
        <p:txBody>
          <a:bodyPr/>
          <a:lstStyle/>
          <a:p>
            <a:r>
              <a:rPr lang="en-GB"/>
              <a:t>Basic functions = ,+</a:t>
            </a:r>
          </a:p>
        </p:txBody>
      </p:sp>
      <p:sp>
        <p:nvSpPr>
          <p:cNvPr id="12" name="TextBox 11">
            <a:extLst>
              <a:ext uri="{FF2B5EF4-FFF2-40B4-BE49-F238E27FC236}">
                <a16:creationId xmlns:a16="http://schemas.microsoft.com/office/drawing/2014/main" id="{62F45146-1DB9-7E8C-1968-2324F7C15FCF}"/>
              </a:ext>
            </a:extLst>
          </p:cNvPr>
          <p:cNvSpPr txBox="1"/>
          <p:nvPr/>
        </p:nvSpPr>
        <p:spPr>
          <a:xfrm>
            <a:off x="330597" y="897599"/>
            <a:ext cx="4598241" cy="1200329"/>
          </a:xfrm>
          <a:prstGeom prst="rect">
            <a:avLst/>
          </a:prstGeom>
          <a:noFill/>
        </p:spPr>
        <p:txBody>
          <a:bodyPr wrap="square">
            <a:spAutoFit/>
          </a:bodyPr>
          <a:lstStyle/>
          <a:p>
            <a:r>
              <a:rPr lang="en-GB" b="1" dirty="0"/>
              <a:t>Task 1. </a:t>
            </a:r>
          </a:p>
          <a:p>
            <a:r>
              <a:rPr lang="en-GB" dirty="0"/>
              <a:t>Firstly, we need to  add </a:t>
            </a:r>
            <a:r>
              <a:rPr lang="en-GB" dirty="0">
                <a:solidFill>
                  <a:srgbClr val="FF0000"/>
                </a:solidFill>
              </a:rPr>
              <a:t>£</a:t>
            </a:r>
            <a:r>
              <a:rPr lang="en-GB" dirty="0"/>
              <a:t> pounds sign. On the Home tab find the icon ‘Number’ and select from the drop-down list ‘Currency’ . </a:t>
            </a:r>
          </a:p>
        </p:txBody>
      </p:sp>
      <p:pic>
        <p:nvPicPr>
          <p:cNvPr id="15" name="Picture 14">
            <a:extLst>
              <a:ext uri="{FF2B5EF4-FFF2-40B4-BE49-F238E27FC236}">
                <a16:creationId xmlns:a16="http://schemas.microsoft.com/office/drawing/2014/main" id="{04C942A0-3DA8-8273-88C4-6069285A70DE}"/>
              </a:ext>
            </a:extLst>
          </p:cNvPr>
          <p:cNvPicPr>
            <a:picLocks noChangeAspect="1"/>
          </p:cNvPicPr>
          <p:nvPr/>
        </p:nvPicPr>
        <p:blipFill rotWithShape="1">
          <a:blip r:embed="rId3"/>
          <a:srcRect l="-3045" r="1"/>
          <a:stretch/>
        </p:blipFill>
        <p:spPr>
          <a:xfrm>
            <a:off x="6857478" y="2946486"/>
            <a:ext cx="4280261" cy="2558130"/>
          </a:xfrm>
          <a:prstGeom prst="rect">
            <a:avLst/>
          </a:prstGeom>
        </p:spPr>
      </p:pic>
      <p:pic>
        <p:nvPicPr>
          <p:cNvPr id="17" name="Picture 16">
            <a:extLst>
              <a:ext uri="{FF2B5EF4-FFF2-40B4-BE49-F238E27FC236}">
                <a16:creationId xmlns:a16="http://schemas.microsoft.com/office/drawing/2014/main" id="{E0B8CC73-CD1D-1980-81D8-B7A3E2FDD212}"/>
              </a:ext>
            </a:extLst>
          </p:cNvPr>
          <p:cNvPicPr>
            <a:picLocks noChangeAspect="1"/>
          </p:cNvPicPr>
          <p:nvPr/>
        </p:nvPicPr>
        <p:blipFill rotWithShape="1">
          <a:blip r:embed="rId4"/>
          <a:srcRect l="11507" t="19351" r="80242" b="40361"/>
          <a:stretch/>
        </p:blipFill>
        <p:spPr>
          <a:xfrm>
            <a:off x="2020570" y="2304588"/>
            <a:ext cx="2774311" cy="4125496"/>
          </a:xfrm>
          <a:prstGeom prst="rect">
            <a:avLst/>
          </a:prstGeom>
        </p:spPr>
      </p:pic>
      <p:sp>
        <p:nvSpPr>
          <p:cNvPr id="10" name="Rectangle: Rounded Corners 9">
            <a:extLst>
              <a:ext uri="{FF2B5EF4-FFF2-40B4-BE49-F238E27FC236}">
                <a16:creationId xmlns:a16="http://schemas.microsoft.com/office/drawing/2014/main" id="{7720EE49-B1BF-0B1A-D9BB-75EBB46BEE36}"/>
              </a:ext>
            </a:extLst>
          </p:cNvPr>
          <p:cNvSpPr/>
          <p:nvPr/>
        </p:nvSpPr>
        <p:spPr>
          <a:xfrm>
            <a:off x="2272878" y="2701278"/>
            <a:ext cx="713678" cy="1170878"/>
          </a:xfrm>
          <a:prstGeom prst="round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63A53FA8-3AA1-9436-A366-15680EFA3B0F}"/>
              </a:ext>
            </a:extLst>
          </p:cNvPr>
          <p:cNvSpPr/>
          <p:nvPr/>
        </p:nvSpPr>
        <p:spPr>
          <a:xfrm rot="5400000">
            <a:off x="2764698" y="4599392"/>
            <a:ext cx="713678" cy="1170878"/>
          </a:xfrm>
          <a:prstGeom prst="round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14" name="TextBox 13">
            <a:extLst>
              <a:ext uri="{FF2B5EF4-FFF2-40B4-BE49-F238E27FC236}">
                <a16:creationId xmlns:a16="http://schemas.microsoft.com/office/drawing/2014/main" id="{1F8CC305-0F62-A246-E702-81CC0B2048DE}"/>
              </a:ext>
            </a:extLst>
          </p:cNvPr>
          <p:cNvSpPr txBox="1"/>
          <p:nvPr/>
        </p:nvSpPr>
        <p:spPr>
          <a:xfrm>
            <a:off x="6172068" y="897599"/>
            <a:ext cx="5804341" cy="2031325"/>
          </a:xfrm>
          <a:prstGeom prst="rect">
            <a:avLst/>
          </a:prstGeom>
          <a:noFill/>
        </p:spPr>
        <p:txBody>
          <a:bodyPr wrap="square">
            <a:spAutoFit/>
          </a:bodyPr>
          <a:lstStyle/>
          <a:p>
            <a:r>
              <a:rPr lang="en-GB" b="1"/>
              <a:t>Task 2. </a:t>
            </a:r>
          </a:p>
          <a:p>
            <a:r>
              <a:rPr lang="en-GB"/>
              <a:t>Next let’s select a cell in columns C and cell 2. In it, type the following text </a:t>
            </a:r>
            <a:r>
              <a:rPr lang="en-GB">
                <a:solidFill>
                  <a:srgbClr val="FF0000"/>
                </a:solidFill>
              </a:rPr>
              <a:t>=B2+B3+B4. </a:t>
            </a:r>
            <a:r>
              <a:rPr lang="en-GB"/>
              <a:t>Press the Return/Enter key to see the result. £15,925.00</a:t>
            </a:r>
          </a:p>
          <a:p>
            <a:endParaRPr lang="en-GB"/>
          </a:p>
          <a:p>
            <a:r>
              <a:rPr lang="en-GB" i="1"/>
              <a:t>Note: All formulas and functions entered into a spreadsheet have to start with an equal sign</a:t>
            </a:r>
          </a:p>
        </p:txBody>
      </p:sp>
    </p:spTree>
    <p:extLst>
      <p:ext uri="{BB962C8B-B14F-4D97-AF65-F5344CB8AC3E}">
        <p14:creationId xmlns:p14="http://schemas.microsoft.com/office/powerpoint/2010/main" val="701875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635C4-F405-3777-2D18-134B3922100D}"/>
              </a:ext>
            </a:extLst>
          </p:cNvPr>
          <p:cNvSpPr>
            <a:spLocks noGrp="1"/>
          </p:cNvSpPr>
          <p:nvPr>
            <p:ph type="ctrTitle"/>
          </p:nvPr>
        </p:nvSpPr>
        <p:spPr/>
        <p:txBody>
          <a:bodyPr/>
          <a:lstStyle/>
          <a:p>
            <a:r>
              <a:rPr lang="en-GB" dirty="0"/>
              <a:t>About you</a:t>
            </a:r>
          </a:p>
        </p:txBody>
      </p:sp>
      <p:sp>
        <p:nvSpPr>
          <p:cNvPr id="4" name="TextBox 3">
            <a:extLst>
              <a:ext uri="{FF2B5EF4-FFF2-40B4-BE49-F238E27FC236}">
                <a16:creationId xmlns:a16="http://schemas.microsoft.com/office/drawing/2014/main" id="{79371ADB-AA60-EB10-A8C7-B0072D7A145B}"/>
              </a:ext>
            </a:extLst>
          </p:cNvPr>
          <p:cNvSpPr txBox="1"/>
          <p:nvPr/>
        </p:nvSpPr>
        <p:spPr>
          <a:xfrm>
            <a:off x="207145" y="1567636"/>
            <a:ext cx="11886314" cy="954107"/>
          </a:xfrm>
          <a:prstGeom prst="rect">
            <a:avLst/>
          </a:prstGeom>
          <a:noFill/>
        </p:spPr>
        <p:txBody>
          <a:bodyPr wrap="square">
            <a:spAutoFit/>
          </a:bodyPr>
          <a:lstStyle/>
          <a:p>
            <a:r>
              <a:rPr lang="en-GB" sz="2800" dirty="0"/>
              <a:t>Please use the link below to write about yourself and your expectations from this skills bootcamp.</a:t>
            </a:r>
          </a:p>
        </p:txBody>
      </p:sp>
      <p:sp>
        <p:nvSpPr>
          <p:cNvPr id="6" name="TextBox 5">
            <a:extLst>
              <a:ext uri="{FF2B5EF4-FFF2-40B4-BE49-F238E27FC236}">
                <a16:creationId xmlns:a16="http://schemas.microsoft.com/office/drawing/2014/main" id="{02FFF1C2-FF5F-7247-59C1-DB9F636C313A}"/>
              </a:ext>
            </a:extLst>
          </p:cNvPr>
          <p:cNvSpPr txBox="1"/>
          <p:nvPr/>
        </p:nvSpPr>
        <p:spPr>
          <a:xfrm>
            <a:off x="207145" y="3010142"/>
            <a:ext cx="10510474" cy="1077218"/>
          </a:xfrm>
          <a:prstGeom prst="rect">
            <a:avLst/>
          </a:prstGeom>
          <a:noFill/>
        </p:spPr>
        <p:txBody>
          <a:bodyPr wrap="square">
            <a:spAutoFit/>
          </a:bodyPr>
          <a:lstStyle/>
          <a:p>
            <a:r>
              <a:rPr lang="en-GB" sz="3200" dirty="0">
                <a:hlinkClick r:id="rId2"/>
              </a:rPr>
              <a:t>https://padlet.com/yusufs6/about-me-and-bootcamp-7f9b6rgo4zgx88nm</a:t>
            </a:r>
            <a:endParaRPr lang="en-GB" sz="3200" dirty="0"/>
          </a:p>
        </p:txBody>
      </p:sp>
    </p:spTree>
    <p:extLst>
      <p:ext uri="{BB962C8B-B14F-4D97-AF65-F5344CB8AC3E}">
        <p14:creationId xmlns:p14="http://schemas.microsoft.com/office/powerpoint/2010/main" val="4180579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4EAF12C-91C1-6E98-D5A5-45314F003296}"/>
              </a:ext>
            </a:extLst>
          </p:cNvPr>
          <p:cNvSpPr>
            <a:spLocks noGrp="1"/>
          </p:cNvSpPr>
          <p:nvPr>
            <p:ph sz="quarter" idx="10"/>
          </p:nvPr>
        </p:nvSpPr>
        <p:spPr>
          <a:xfrm>
            <a:off x="407987" y="963613"/>
            <a:ext cx="5194194" cy="3380092"/>
          </a:xfrm>
        </p:spPr>
        <p:txBody>
          <a:bodyPr/>
          <a:lstStyle/>
          <a:p>
            <a:r>
              <a:rPr lang="en-GB"/>
              <a:t>Let’s demonstrate on the same set of data. This time, we’ll place the answer in a different cell, so we can see the results side by side. </a:t>
            </a:r>
          </a:p>
          <a:p>
            <a:r>
              <a:rPr lang="en-GB"/>
              <a:t>Select cell C6. and type the following =SUM(B2:B4)</a:t>
            </a:r>
          </a:p>
          <a:p>
            <a:endParaRPr lang="en-GB"/>
          </a:p>
        </p:txBody>
      </p:sp>
      <p:sp>
        <p:nvSpPr>
          <p:cNvPr id="3" name="Title 2">
            <a:extLst>
              <a:ext uri="{FF2B5EF4-FFF2-40B4-BE49-F238E27FC236}">
                <a16:creationId xmlns:a16="http://schemas.microsoft.com/office/drawing/2014/main" id="{9144F3E9-A956-7C7B-9697-21FD04355462}"/>
              </a:ext>
            </a:extLst>
          </p:cNvPr>
          <p:cNvSpPr>
            <a:spLocks noGrp="1"/>
          </p:cNvSpPr>
          <p:nvPr>
            <p:ph type="title"/>
          </p:nvPr>
        </p:nvSpPr>
        <p:spPr/>
        <p:txBody>
          <a:bodyPr/>
          <a:lstStyle/>
          <a:p>
            <a:r>
              <a:rPr lang="en-GB"/>
              <a:t>=SUM()</a:t>
            </a:r>
          </a:p>
        </p:txBody>
      </p:sp>
      <p:pic>
        <p:nvPicPr>
          <p:cNvPr id="10" name="Picture 9">
            <a:extLst>
              <a:ext uri="{FF2B5EF4-FFF2-40B4-BE49-F238E27FC236}">
                <a16:creationId xmlns:a16="http://schemas.microsoft.com/office/drawing/2014/main" id="{A30D2103-8225-9374-134E-13874377847B}"/>
              </a:ext>
            </a:extLst>
          </p:cNvPr>
          <p:cNvPicPr>
            <a:picLocks noChangeAspect="1"/>
          </p:cNvPicPr>
          <p:nvPr/>
        </p:nvPicPr>
        <p:blipFill rotWithShape="1">
          <a:blip r:embed="rId3"/>
          <a:srcRect t="21555" r="89065" b="63550"/>
          <a:stretch/>
        </p:blipFill>
        <p:spPr>
          <a:xfrm>
            <a:off x="5662904" y="963613"/>
            <a:ext cx="4967688" cy="1903155"/>
          </a:xfrm>
          <a:prstGeom prst="rect">
            <a:avLst/>
          </a:prstGeom>
        </p:spPr>
      </p:pic>
      <p:pic>
        <p:nvPicPr>
          <p:cNvPr id="12" name="Picture 11">
            <a:extLst>
              <a:ext uri="{FF2B5EF4-FFF2-40B4-BE49-F238E27FC236}">
                <a16:creationId xmlns:a16="http://schemas.microsoft.com/office/drawing/2014/main" id="{B503D98C-8ECC-88DF-C9DD-68E03BF38CB2}"/>
              </a:ext>
            </a:extLst>
          </p:cNvPr>
          <p:cNvPicPr>
            <a:picLocks noChangeAspect="1"/>
          </p:cNvPicPr>
          <p:nvPr/>
        </p:nvPicPr>
        <p:blipFill rotWithShape="1">
          <a:blip r:embed="rId4"/>
          <a:srcRect t="21028" r="90802" b="59910"/>
          <a:stretch/>
        </p:blipFill>
        <p:spPr>
          <a:xfrm>
            <a:off x="5666413" y="3429000"/>
            <a:ext cx="5194194" cy="3027619"/>
          </a:xfrm>
          <a:prstGeom prst="rect">
            <a:avLst/>
          </a:prstGeom>
        </p:spPr>
      </p:pic>
      <p:pic>
        <p:nvPicPr>
          <p:cNvPr id="4" name="Picture 3">
            <a:extLst>
              <a:ext uri="{FF2B5EF4-FFF2-40B4-BE49-F238E27FC236}">
                <a16:creationId xmlns:a16="http://schemas.microsoft.com/office/drawing/2014/main" id="{62CA11DA-6829-AD62-E1E5-2B140DD0E220}"/>
              </a:ext>
            </a:extLst>
          </p:cNvPr>
          <p:cNvPicPr>
            <a:picLocks noChangeAspect="1"/>
          </p:cNvPicPr>
          <p:nvPr/>
        </p:nvPicPr>
        <p:blipFill>
          <a:blip r:embed="rId5"/>
          <a:stretch>
            <a:fillRect/>
          </a:stretch>
        </p:blipFill>
        <p:spPr>
          <a:xfrm>
            <a:off x="1678031" y="4308770"/>
            <a:ext cx="1810669" cy="634039"/>
          </a:xfrm>
          <a:prstGeom prst="rect">
            <a:avLst/>
          </a:prstGeom>
        </p:spPr>
      </p:pic>
    </p:spTree>
    <p:extLst>
      <p:ext uri="{BB962C8B-B14F-4D97-AF65-F5344CB8AC3E}">
        <p14:creationId xmlns:p14="http://schemas.microsoft.com/office/powerpoint/2010/main" val="396706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7B45B0-E50C-84EB-9372-707D1ED69C6C}"/>
              </a:ext>
            </a:extLst>
          </p:cNvPr>
          <p:cNvSpPr>
            <a:spLocks noGrp="1"/>
          </p:cNvSpPr>
          <p:nvPr>
            <p:ph sz="quarter" idx="10"/>
          </p:nvPr>
        </p:nvSpPr>
        <p:spPr>
          <a:xfrm>
            <a:off x="407987" y="963613"/>
            <a:ext cx="5874279" cy="5628380"/>
          </a:xfrm>
        </p:spPr>
        <p:txBody>
          <a:bodyPr>
            <a:normAutofit/>
          </a:bodyPr>
          <a:lstStyle/>
          <a:p>
            <a:pPr marL="0" indent="0">
              <a:buNone/>
            </a:pPr>
            <a:r>
              <a:rPr lang="en-GB" sz="2400"/>
              <a:t>Greek is used by mathematicians,  scientists, economists, and other brainy types to write equations and other mathematical concepts. The Greek  letter Sigma, which looks a little like a capital “M” turned on its side, represents the AutoSum function in Excel. </a:t>
            </a:r>
          </a:p>
          <a:p>
            <a:pPr marL="0" indent="0">
              <a:buNone/>
            </a:pPr>
            <a:endParaRPr lang="en-GB" sz="2400"/>
          </a:p>
          <a:p>
            <a:pPr marL="0" indent="0">
              <a:buNone/>
            </a:pPr>
            <a:r>
              <a:rPr lang="en-GB" sz="2400"/>
              <a:t>Click down on cell B5 then move along the ribbon to find the AutoSum icon and select it, you should have the right image displayed the same as mine. </a:t>
            </a:r>
          </a:p>
        </p:txBody>
      </p:sp>
      <p:sp>
        <p:nvSpPr>
          <p:cNvPr id="3" name="Title 2">
            <a:extLst>
              <a:ext uri="{FF2B5EF4-FFF2-40B4-BE49-F238E27FC236}">
                <a16:creationId xmlns:a16="http://schemas.microsoft.com/office/drawing/2014/main" id="{09A1E660-38BF-988D-6FE3-B0D74341E0A3}"/>
              </a:ext>
            </a:extLst>
          </p:cNvPr>
          <p:cNvSpPr>
            <a:spLocks noGrp="1"/>
          </p:cNvSpPr>
          <p:nvPr>
            <p:ph type="title"/>
          </p:nvPr>
        </p:nvSpPr>
        <p:spPr/>
        <p:txBody>
          <a:bodyPr/>
          <a:lstStyle/>
          <a:p>
            <a:r>
              <a:rPr lang="en-GB"/>
              <a:t>AutoSum </a:t>
            </a:r>
          </a:p>
        </p:txBody>
      </p:sp>
      <p:pic>
        <p:nvPicPr>
          <p:cNvPr id="5" name="Picture 4">
            <a:extLst>
              <a:ext uri="{FF2B5EF4-FFF2-40B4-BE49-F238E27FC236}">
                <a16:creationId xmlns:a16="http://schemas.microsoft.com/office/drawing/2014/main" id="{6836264D-D23D-93A3-B6E8-6DF4E6DD5BAF}"/>
              </a:ext>
            </a:extLst>
          </p:cNvPr>
          <p:cNvPicPr>
            <a:picLocks noChangeAspect="1"/>
          </p:cNvPicPr>
          <p:nvPr/>
        </p:nvPicPr>
        <p:blipFill>
          <a:blip r:embed="rId3"/>
          <a:stretch>
            <a:fillRect/>
          </a:stretch>
        </p:blipFill>
        <p:spPr>
          <a:xfrm>
            <a:off x="6408387" y="849991"/>
            <a:ext cx="5375625" cy="1935224"/>
          </a:xfrm>
          <a:prstGeom prst="rect">
            <a:avLst/>
          </a:prstGeom>
        </p:spPr>
      </p:pic>
      <p:pic>
        <p:nvPicPr>
          <p:cNvPr id="7" name="Picture 6">
            <a:extLst>
              <a:ext uri="{FF2B5EF4-FFF2-40B4-BE49-F238E27FC236}">
                <a16:creationId xmlns:a16="http://schemas.microsoft.com/office/drawing/2014/main" id="{AB97DF9A-D860-D1C6-65CA-1430A5E9547A}"/>
              </a:ext>
            </a:extLst>
          </p:cNvPr>
          <p:cNvPicPr>
            <a:picLocks noChangeAspect="1"/>
          </p:cNvPicPr>
          <p:nvPr/>
        </p:nvPicPr>
        <p:blipFill rotWithShape="1">
          <a:blip r:embed="rId4"/>
          <a:srcRect t="21619" r="90284" b="62548"/>
          <a:stretch/>
        </p:blipFill>
        <p:spPr>
          <a:xfrm>
            <a:off x="6536267" y="3429000"/>
            <a:ext cx="5247744" cy="2579009"/>
          </a:xfrm>
          <a:prstGeom prst="rect">
            <a:avLst/>
          </a:prstGeom>
        </p:spPr>
      </p:pic>
    </p:spTree>
    <p:extLst>
      <p:ext uri="{BB962C8B-B14F-4D97-AF65-F5344CB8AC3E}">
        <p14:creationId xmlns:p14="http://schemas.microsoft.com/office/powerpoint/2010/main" val="11862892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4439F40-CF2F-28E8-D4AF-063FE39BD0E5}"/>
              </a:ext>
            </a:extLst>
          </p:cNvPr>
          <p:cNvSpPr>
            <a:spLocks noGrp="1"/>
          </p:cNvSpPr>
          <p:nvPr>
            <p:ph sz="quarter" idx="10"/>
          </p:nvPr>
        </p:nvSpPr>
        <p:spPr>
          <a:xfrm>
            <a:off x="114992" y="1847503"/>
            <a:ext cx="5833064" cy="3162993"/>
          </a:xfrm>
        </p:spPr>
        <p:txBody>
          <a:bodyPr>
            <a:normAutofit fontScale="92500" lnSpcReduction="10000"/>
          </a:bodyPr>
          <a:lstStyle/>
          <a:p>
            <a:r>
              <a:rPr lang="en-GB"/>
              <a:t>1. Select cell B1. This is the cell that contains “January.”</a:t>
            </a:r>
          </a:p>
          <a:p>
            <a:r>
              <a:rPr lang="en-GB"/>
              <a:t>2. Hover the mouse pointer over the lower right corner of the highlighted cell until you see a small square dot or crosshair. Grab it with your mouse, and drag five cells to the right</a:t>
            </a:r>
          </a:p>
          <a:p>
            <a:r>
              <a:rPr lang="en-GB"/>
              <a:t>3. Release the mouse button.</a:t>
            </a:r>
          </a:p>
        </p:txBody>
      </p:sp>
      <p:sp>
        <p:nvSpPr>
          <p:cNvPr id="3" name="Title 2">
            <a:extLst>
              <a:ext uri="{FF2B5EF4-FFF2-40B4-BE49-F238E27FC236}">
                <a16:creationId xmlns:a16="http://schemas.microsoft.com/office/drawing/2014/main" id="{F11BEB42-53FF-A5B0-46E5-1C72AF6D868D}"/>
              </a:ext>
            </a:extLst>
          </p:cNvPr>
          <p:cNvSpPr>
            <a:spLocks noGrp="1"/>
          </p:cNvSpPr>
          <p:nvPr>
            <p:ph type="title"/>
          </p:nvPr>
        </p:nvSpPr>
        <p:spPr/>
        <p:txBody>
          <a:bodyPr/>
          <a:lstStyle/>
          <a:p>
            <a:r>
              <a:rPr lang="en-GB"/>
              <a:t>AutoFill magic</a:t>
            </a:r>
          </a:p>
        </p:txBody>
      </p:sp>
      <p:pic>
        <p:nvPicPr>
          <p:cNvPr id="7" name="Picture 6">
            <a:extLst>
              <a:ext uri="{FF2B5EF4-FFF2-40B4-BE49-F238E27FC236}">
                <a16:creationId xmlns:a16="http://schemas.microsoft.com/office/drawing/2014/main" id="{3A42D4DB-894F-2B36-11A6-AFBC5D7DB2D2}"/>
              </a:ext>
            </a:extLst>
          </p:cNvPr>
          <p:cNvPicPr>
            <a:picLocks noChangeAspect="1"/>
          </p:cNvPicPr>
          <p:nvPr/>
        </p:nvPicPr>
        <p:blipFill rotWithShape="1">
          <a:blip r:embed="rId3"/>
          <a:srcRect l="28784" t="21351" r="51554" b="34685"/>
          <a:stretch/>
        </p:blipFill>
        <p:spPr>
          <a:xfrm>
            <a:off x="5948056" y="1501856"/>
            <a:ext cx="6128952" cy="3854288"/>
          </a:xfrm>
          <a:prstGeom prst="rect">
            <a:avLst/>
          </a:prstGeom>
        </p:spPr>
      </p:pic>
    </p:spTree>
    <p:extLst>
      <p:ext uri="{BB962C8B-B14F-4D97-AF65-F5344CB8AC3E}">
        <p14:creationId xmlns:p14="http://schemas.microsoft.com/office/powerpoint/2010/main" val="23933532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EEDB0BE-E4B5-2143-D933-FB72523E7623}"/>
              </a:ext>
            </a:extLst>
          </p:cNvPr>
          <p:cNvPicPr>
            <a:picLocks noGrp="1" noChangeAspect="1"/>
          </p:cNvPicPr>
          <p:nvPr>
            <p:ph sz="quarter" idx="10"/>
          </p:nvPr>
        </p:nvPicPr>
        <p:blipFill rotWithShape="1">
          <a:blip r:embed="rId3"/>
          <a:srcRect l="28831" t="46200" r="54708" b="41987"/>
          <a:stretch/>
        </p:blipFill>
        <p:spPr>
          <a:xfrm>
            <a:off x="338667" y="1116679"/>
            <a:ext cx="11456508" cy="2312321"/>
          </a:xfrm>
        </p:spPr>
      </p:pic>
      <p:sp>
        <p:nvSpPr>
          <p:cNvPr id="3" name="Title 2">
            <a:extLst>
              <a:ext uri="{FF2B5EF4-FFF2-40B4-BE49-F238E27FC236}">
                <a16:creationId xmlns:a16="http://schemas.microsoft.com/office/drawing/2014/main" id="{CE08BC5E-6142-1FEB-845E-FD6BF2A59E38}"/>
              </a:ext>
            </a:extLst>
          </p:cNvPr>
          <p:cNvSpPr>
            <a:spLocks noGrp="1"/>
          </p:cNvSpPr>
          <p:nvPr>
            <p:ph type="title"/>
          </p:nvPr>
        </p:nvSpPr>
        <p:spPr/>
        <p:txBody>
          <a:bodyPr/>
          <a:lstStyle/>
          <a:p>
            <a:r>
              <a:rPr lang="en-GB"/>
              <a:t>Dragging the function </a:t>
            </a:r>
          </a:p>
        </p:txBody>
      </p:sp>
      <p:pic>
        <p:nvPicPr>
          <p:cNvPr id="8" name="Picture 7">
            <a:extLst>
              <a:ext uri="{FF2B5EF4-FFF2-40B4-BE49-F238E27FC236}">
                <a16:creationId xmlns:a16="http://schemas.microsoft.com/office/drawing/2014/main" id="{216FFE5D-FF5E-E258-AD97-B85D4EBE8A56}"/>
              </a:ext>
            </a:extLst>
          </p:cNvPr>
          <p:cNvPicPr>
            <a:picLocks noChangeAspect="1"/>
          </p:cNvPicPr>
          <p:nvPr/>
        </p:nvPicPr>
        <p:blipFill>
          <a:blip r:embed="rId4"/>
          <a:stretch>
            <a:fillRect/>
          </a:stretch>
        </p:blipFill>
        <p:spPr>
          <a:xfrm>
            <a:off x="5362575" y="4256434"/>
            <a:ext cx="1466850" cy="1266825"/>
          </a:xfrm>
          <a:prstGeom prst="rect">
            <a:avLst/>
          </a:prstGeom>
        </p:spPr>
      </p:pic>
    </p:spTree>
    <p:extLst>
      <p:ext uri="{BB962C8B-B14F-4D97-AF65-F5344CB8AC3E}">
        <p14:creationId xmlns:p14="http://schemas.microsoft.com/office/powerpoint/2010/main" val="1028260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DDC0953-4458-DA36-ADB8-90925C723695}"/>
              </a:ext>
            </a:extLst>
          </p:cNvPr>
          <p:cNvSpPr>
            <a:spLocks noGrp="1"/>
          </p:cNvSpPr>
          <p:nvPr>
            <p:ph sz="quarter" idx="10"/>
          </p:nvPr>
        </p:nvSpPr>
        <p:spPr>
          <a:xfrm>
            <a:off x="588230" y="976139"/>
            <a:ext cx="11213205" cy="3181794"/>
          </a:xfrm>
        </p:spPr>
        <p:txBody>
          <a:bodyPr/>
          <a:lstStyle/>
          <a:p>
            <a:r>
              <a:rPr lang="en-GB"/>
              <a:t>Click any ware in the table. Then select and hold the Ctrl key  and then press the ‘T’ key on the keyboard.</a:t>
            </a:r>
          </a:p>
          <a:p>
            <a:pPr marL="0" indent="0">
              <a:buNone/>
            </a:pPr>
            <a:endParaRPr lang="en-GB"/>
          </a:p>
          <a:p>
            <a:pPr lvl="8"/>
            <a:r>
              <a:rPr lang="en-GB"/>
              <a:t>What’s happened is the table becomes highlight. If we select ‘OK’ the table will become part of the table design function. </a:t>
            </a:r>
          </a:p>
          <a:p>
            <a:pPr lvl="8"/>
            <a:r>
              <a:rPr lang="en-GB"/>
              <a:t>If you click on the small box it will  open up varia formatting tools we can use to enhance our table.</a:t>
            </a:r>
          </a:p>
          <a:p>
            <a:pPr lvl="8"/>
            <a:endParaRPr lang="en-GB"/>
          </a:p>
        </p:txBody>
      </p:sp>
      <p:sp>
        <p:nvSpPr>
          <p:cNvPr id="3" name="Title 2">
            <a:extLst>
              <a:ext uri="{FF2B5EF4-FFF2-40B4-BE49-F238E27FC236}">
                <a16:creationId xmlns:a16="http://schemas.microsoft.com/office/drawing/2014/main" id="{2678B032-F79F-4225-9409-AB0A04F1449E}"/>
              </a:ext>
            </a:extLst>
          </p:cNvPr>
          <p:cNvSpPr>
            <a:spLocks noGrp="1"/>
          </p:cNvSpPr>
          <p:nvPr>
            <p:ph type="title"/>
          </p:nvPr>
        </p:nvSpPr>
        <p:spPr/>
        <p:txBody>
          <a:bodyPr/>
          <a:lstStyle/>
          <a:p>
            <a:r>
              <a:rPr lang="en-GB"/>
              <a:t>Quick table </a:t>
            </a:r>
          </a:p>
        </p:txBody>
      </p:sp>
      <p:pic>
        <p:nvPicPr>
          <p:cNvPr id="7" name="Picture 6">
            <a:extLst>
              <a:ext uri="{FF2B5EF4-FFF2-40B4-BE49-F238E27FC236}">
                <a16:creationId xmlns:a16="http://schemas.microsoft.com/office/drawing/2014/main" id="{291D8E1E-4C17-13AF-9206-362BC0CD4E40}"/>
              </a:ext>
            </a:extLst>
          </p:cNvPr>
          <p:cNvPicPr>
            <a:picLocks noChangeAspect="1"/>
          </p:cNvPicPr>
          <p:nvPr/>
        </p:nvPicPr>
        <p:blipFill rotWithShape="1">
          <a:blip r:embed="rId3"/>
          <a:srcRect l="6072" t="29269" r="84075" b="39315"/>
          <a:stretch/>
        </p:blipFill>
        <p:spPr>
          <a:xfrm>
            <a:off x="390565" y="2111208"/>
            <a:ext cx="3895263" cy="3493007"/>
          </a:xfrm>
          <a:prstGeom prst="rect">
            <a:avLst/>
          </a:prstGeom>
        </p:spPr>
      </p:pic>
      <p:pic>
        <p:nvPicPr>
          <p:cNvPr id="11" name="Picture 10">
            <a:extLst>
              <a:ext uri="{FF2B5EF4-FFF2-40B4-BE49-F238E27FC236}">
                <a16:creationId xmlns:a16="http://schemas.microsoft.com/office/drawing/2014/main" id="{354A569A-7CC6-7413-2467-20122F02B0AE}"/>
              </a:ext>
            </a:extLst>
          </p:cNvPr>
          <p:cNvPicPr>
            <a:picLocks noChangeAspect="1"/>
          </p:cNvPicPr>
          <p:nvPr/>
        </p:nvPicPr>
        <p:blipFill rotWithShape="1">
          <a:blip r:embed="rId4"/>
          <a:srcRect l="7295" t="27808" r="80788" b="38585"/>
          <a:stretch/>
        </p:blipFill>
        <p:spPr>
          <a:xfrm>
            <a:off x="4483493" y="3530080"/>
            <a:ext cx="4034206" cy="3199542"/>
          </a:xfrm>
          <a:prstGeom prst="rect">
            <a:avLst/>
          </a:prstGeom>
        </p:spPr>
      </p:pic>
    </p:spTree>
    <p:extLst>
      <p:ext uri="{BB962C8B-B14F-4D97-AF65-F5344CB8AC3E}">
        <p14:creationId xmlns:p14="http://schemas.microsoft.com/office/powerpoint/2010/main" val="17038722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6DFBEE-9C6B-339B-3648-7EA0F7A34221}"/>
              </a:ext>
            </a:extLst>
          </p:cNvPr>
          <p:cNvSpPr>
            <a:spLocks noGrp="1"/>
          </p:cNvSpPr>
          <p:nvPr>
            <p:ph type="title"/>
          </p:nvPr>
        </p:nvSpPr>
        <p:spPr>
          <a:xfrm>
            <a:off x="114991" y="128378"/>
            <a:ext cx="11750437" cy="507077"/>
          </a:xfrm>
        </p:spPr>
        <p:txBody>
          <a:bodyPr/>
          <a:lstStyle/>
          <a:p>
            <a:r>
              <a:rPr lang="en-GB" dirty="0"/>
              <a:t>Activity – Open a new sheet and set up and format the table as below -10 minutes </a:t>
            </a:r>
          </a:p>
        </p:txBody>
      </p:sp>
      <p:pic>
        <p:nvPicPr>
          <p:cNvPr id="8" name="Content Placeholder 7">
            <a:extLst>
              <a:ext uri="{FF2B5EF4-FFF2-40B4-BE49-F238E27FC236}">
                <a16:creationId xmlns:a16="http://schemas.microsoft.com/office/drawing/2014/main" id="{9FB55844-5B7C-8D57-9A17-BD7028016A2D}"/>
              </a:ext>
            </a:extLst>
          </p:cNvPr>
          <p:cNvPicPr>
            <a:picLocks noGrp="1" noChangeAspect="1"/>
          </p:cNvPicPr>
          <p:nvPr>
            <p:ph sz="quarter" idx="10"/>
          </p:nvPr>
        </p:nvPicPr>
        <p:blipFill>
          <a:blip r:embed="rId2"/>
          <a:stretch>
            <a:fillRect/>
          </a:stretch>
        </p:blipFill>
        <p:spPr>
          <a:xfrm>
            <a:off x="254190" y="1430767"/>
            <a:ext cx="10649442" cy="4338662"/>
          </a:xfrm>
        </p:spPr>
      </p:pic>
      <p:sp>
        <p:nvSpPr>
          <p:cNvPr id="9" name="TextBox 8">
            <a:extLst>
              <a:ext uri="{FF2B5EF4-FFF2-40B4-BE49-F238E27FC236}">
                <a16:creationId xmlns:a16="http://schemas.microsoft.com/office/drawing/2014/main" id="{ACD2D1BB-28BF-5767-FE68-8AAA5EC80643}"/>
              </a:ext>
            </a:extLst>
          </p:cNvPr>
          <p:cNvSpPr txBox="1"/>
          <p:nvPr/>
        </p:nvSpPr>
        <p:spPr>
          <a:xfrm>
            <a:off x="254190" y="890195"/>
            <a:ext cx="5723068" cy="369332"/>
          </a:xfrm>
          <a:prstGeom prst="rect">
            <a:avLst/>
          </a:prstGeom>
          <a:noFill/>
        </p:spPr>
        <p:txBody>
          <a:bodyPr wrap="square" rtlCol="0">
            <a:spAutoFit/>
          </a:bodyPr>
          <a:lstStyle/>
          <a:p>
            <a:r>
              <a:rPr lang="en-GB" dirty="0"/>
              <a:t>Save as House Sales </a:t>
            </a:r>
          </a:p>
        </p:txBody>
      </p:sp>
      <p:sp>
        <p:nvSpPr>
          <p:cNvPr id="10" name="TextBox 9">
            <a:extLst>
              <a:ext uri="{FF2B5EF4-FFF2-40B4-BE49-F238E27FC236}">
                <a16:creationId xmlns:a16="http://schemas.microsoft.com/office/drawing/2014/main" id="{39964B0F-26C5-2DAB-0DCD-FBC2E5591593}"/>
              </a:ext>
            </a:extLst>
          </p:cNvPr>
          <p:cNvSpPr txBox="1"/>
          <p:nvPr/>
        </p:nvSpPr>
        <p:spPr>
          <a:xfrm>
            <a:off x="972647" y="6046053"/>
            <a:ext cx="9664361" cy="369332"/>
          </a:xfrm>
          <a:prstGeom prst="rect">
            <a:avLst/>
          </a:prstGeom>
          <a:noFill/>
        </p:spPr>
        <p:txBody>
          <a:bodyPr wrap="square" rtlCol="0">
            <a:spAutoFit/>
          </a:bodyPr>
          <a:lstStyle/>
          <a:p>
            <a:r>
              <a:rPr lang="en-GB" b="1" dirty="0">
                <a:solidFill>
                  <a:srgbClr val="00B050"/>
                </a:solidFill>
              </a:rPr>
              <a:t>If you complete before the time use CTRL+T and set out with a Table design- Save as version V2 </a:t>
            </a:r>
          </a:p>
        </p:txBody>
      </p:sp>
    </p:spTree>
    <p:extLst>
      <p:ext uri="{BB962C8B-B14F-4D97-AF65-F5344CB8AC3E}">
        <p14:creationId xmlns:p14="http://schemas.microsoft.com/office/powerpoint/2010/main" val="684911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DDC0953-4458-DA36-ADB8-90925C723695}"/>
              </a:ext>
            </a:extLst>
          </p:cNvPr>
          <p:cNvSpPr>
            <a:spLocks noGrp="1"/>
          </p:cNvSpPr>
          <p:nvPr>
            <p:ph sz="quarter" idx="10"/>
          </p:nvPr>
        </p:nvSpPr>
        <p:spPr>
          <a:xfrm>
            <a:off x="588230" y="976139"/>
            <a:ext cx="11213205" cy="3181794"/>
          </a:xfrm>
        </p:spPr>
        <p:txBody>
          <a:bodyPr/>
          <a:lstStyle/>
          <a:p>
            <a:r>
              <a:rPr lang="en-GB" dirty="0"/>
              <a:t>What is the name of the function to calculate the total in Excel?</a:t>
            </a:r>
          </a:p>
          <a:p>
            <a:r>
              <a:rPr lang="en-GB" dirty="0"/>
              <a:t>Which data type in Excel is right aligned?</a:t>
            </a:r>
          </a:p>
          <a:p>
            <a:r>
              <a:rPr lang="en-GB" dirty="0"/>
              <a:t>Is Date datatype right or left aligned in Excel?</a:t>
            </a:r>
          </a:p>
          <a:p>
            <a:r>
              <a:rPr lang="en-GB" dirty="0"/>
              <a:t>What is the name taskbar in the picture given below?</a:t>
            </a:r>
          </a:p>
        </p:txBody>
      </p:sp>
      <p:sp>
        <p:nvSpPr>
          <p:cNvPr id="3" name="Title 2">
            <a:extLst>
              <a:ext uri="{FF2B5EF4-FFF2-40B4-BE49-F238E27FC236}">
                <a16:creationId xmlns:a16="http://schemas.microsoft.com/office/drawing/2014/main" id="{2678B032-F79F-4225-9409-AB0A04F1449E}"/>
              </a:ext>
            </a:extLst>
          </p:cNvPr>
          <p:cNvSpPr>
            <a:spLocks noGrp="1"/>
          </p:cNvSpPr>
          <p:nvPr>
            <p:ph type="title"/>
          </p:nvPr>
        </p:nvSpPr>
        <p:spPr/>
        <p:txBody>
          <a:bodyPr/>
          <a:lstStyle/>
          <a:p>
            <a:r>
              <a:rPr lang="en-GB" dirty="0"/>
              <a:t>Recap Question</a:t>
            </a:r>
          </a:p>
        </p:txBody>
      </p:sp>
      <p:pic>
        <p:nvPicPr>
          <p:cNvPr id="5" name="Picture 4">
            <a:extLst>
              <a:ext uri="{FF2B5EF4-FFF2-40B4-BE49-F238E27FC236}">
                <a16:creationId xmlns:a16="http://schemas.microsoft.com/office/drawing/2014/main" id="{F17CA3D5-B27B-03C7-6236-8071E9F79AAB}"/>
              </a:ext>
            </a:extLst>
          </p:cNvPr>
          <p:cNvPicPr>
            <a:picLocks noChangeAspect="1"/>
          </p:cNvPicPr>
          <p:nvPr/>
        </p:nvPicPr>
        <p:blipFill>
          <a:blip r:embed="rId3"/>
          <a:stretch>
            <a:fillRect/>
          </a:stretch>
        </p:blipFill>
        <p:spPr>
          <a:xfrm>
            <a:off x="0" y="3780137"/>
            <a:ext cx="12192000" cy="1436960"/>
          </a:xfrm>
          <a:prstGeom prst="rect">
            <a:avLst/>
          </a:prstGeom>
        </p:spPr>
      </p:pic>
    </p:spTree>
    <p:extLst>
      <p:ext uri="{BB962C8B-B14F-4D97-AF65-F5344CB8AC3E}">
        <p14:creationId xmlns:p14="http://schemas.microsoft.com/office/powerpoint/2010/main" val="7486792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3D32B4-645A-3776-3D6D-657EEFEDE953}"/>
              </a:ext>
            </a:extLst>
          </p:cNvPr>
          <p:cNvSpPr>
            <a:spLocks noGrp="1"/>
          </p:cNvSpPr>
          <p:nvPr>
            <p:ph type="ctrTitle"/>
          </p:nvPr>
        </p:nvSpPr>
        <p:spPr/>
        <p:txBody>
          <a:bodyPr/>
          <a:lstStyle/>
          <a:p>
            <a:r>
              <a:rPr lang="en-GB"/>
              <a:t>Working with multiple worksheets</a:t>
            </a:r>
          </a:p>
        </p:txBody>
      </p:sp>
    </p:spTree>
    <p:extLst>
      <p:ext uri="{BB962C8B-B14F-4D97-AF65-F5344CB8AC3E}">
        <p14:creationId xmlns:p14="http://schemas.microsoft.com/office/powerpoint/2010/main" val="64840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82F9C-179C-3FDA-F35F-0AC5B0680059}"/>
              </a:ext>
            </a:extLst>
          </p:cNvPr>
          <p:cNvSpPr>
            <a:spLocks noGrp="1"/>
          </p:cNvSpPr>
          <p:nvPr>
            <p:ph sz="quarter" idx="10"/>
          </p:nvPr>
        </p:nvSpPr>
        <p:spPr>
          <a:xfrm>
            <a:off x="407987" y="963613"/>
            <a:ext cx="11213205" cy="3235663"/>
          </a:xfrm>
        </p:spPr>
        <p:txBody>
          <a:bodyPr>
            <a:normAutofit fontScale="92500" lnSpcReduction="10000"/>
          </a:bodyPr>
          <a:lstStyle/>
          <a:p>
            <a:r>
              <a:rPr lang="en-GB"/>
              <a:t>The next step is to copy the data from Sheet1 to Sheet2. To view the earnings data in Sheet1, simply click on the Sheet1 tab. Select all of the cells that contain data by highlighting the top left cell (A1) and moving the mouse down and to the right until you reach cell F5. Copy the data by choosing Edit&gt;Copy from the menu. </a:t>
            </a:r>
          </a:p>
          <a:p>
            <a:r>
              <a:rPr lang="en-GB"/>
              <a:t>Or, hover your mouse over the highlighted data, right-click and select Copy from the menu that appears. Next, click on the Sheet2 tab, using the tab at the bottom of the page. All of the cells will be empty, but cell A1 of Sheet2 will be selected by default. We’re going to paste the data from Sheet1 in Sheet2.</a:t>
            </a:r>
          </a:p>
        </p:txBody>
      </p:sp>
      <p:sp>
        <p:nvSpPr>
          <p:cNvPr id="3" name="Title 2">
            <a:extLst>
              <a:ext uri="{FF2B5EF4-FFF2-40B4-BE49-F238E27FC236}">
                <a16:creationId xmlns:a16="http://schemas.microsoft.com/office/drawing/2014/main" id="{EB2F9876-F198-0E37-D5B1-DCBDDA683511}"/>
              </a:ext>
            </a:extLst>
          </p:cNvPr>
          <p:cNvSpPr>
            <a:spLocks noGrp="1"/>
          </p:cNvSpPr>
          <p:nvPr>
            <p:ph type="title"/>
          </p:nvPr>
        </p:nvSpPr>
        <p:spPr/>
        <p:txBody>
          <a:bodyPr/>
          <a:lstStyle/>
          <a:p>
            <a:r>
              <a:rPr lang="en-GB"/>
              <a:t>Copying sheets </a:t>
            </a:r>
          </a:p>
        </p:txBody>
      </p:sp>
      <p:pic>
        <p:nvPicPr>
          <p:cNvPr id="8" name="Picture 7">
            <a:extLst>
              <a:ext uri="{FF2B5EF4-FFF2-40B4-BE49-F238E27FC236}">
                <a16:creationId xmlns:a16="http://schemas.microsoft.com/office/drawing/2014/main" id="{95D63708-53E0-B188-0F61-06B7526E1083}"/>
              </a:ext>
            </a:extLst>
          </p:cNvPr>
          <p:cNvPicPr>
            <a:picLocks noChangeAspect="1"/>
          </p:cNvPicPr>
          <p:nvPr/>
        </p:nvPicPr>
        <p:blipFill rotWithShape="1">
          <a:blip r:embed="rId3"/>
          <a:srcRect l="28611" t="44761" r="56332" b="41731"/>
          <a:stretch/>
        </p:blipFill>
        <p:spPr>
          <a:xfrm>
            <a:off x="407987" y="4527434"/>
            <a:ext cx="8126413" cy="2050520"/>
          </a:xfrm>
          <a:prstGeom prst="rect">
            <a:avLst/>
          </a:prstGeom>
        </p:spPr>
      </p:pic>
      <p:pic>
        <p:nvPicPr>
          <p:cNvPr id="5" name="Picture 4">
            <a:extLst>
              <a:ext uri="{FF2B5EF4-FFF2-40B4-BE49-F238E27FC236}">
                <a16:creationId xmlns:a16="http://schemas.microsoft.com/office/drawing/2014/main" id="{2D05390B-B4A5-83AE-0739-4AC7E5C3870B}"/>
              </a:ext>
            </a:extLst>
          </p:cNvPr>
          <p:cNvPicPr>
            <a:picLocks noChangeAspect="1"/>
          </p:cNvPicPr>
          <p:nvPr/>
        </p:nvPicPr>
        <p:blipFill>
          <a:blip r:embed="rId4"/>
          <a:stretch>
            <a:fillRect/>
          </a:stretch>
        </p:blipFill>
        <p:spPr>
          <a:xfrm>
            <a:off x="8856133" y="5021272"/>
            <a:ext cx="2927880" cy="566686"/>
          </a:xfrm>
          <a:prstGeom prst="rect">
            <a:avLst/>
          </a:prstGeom>
        </p:spPr>
      </p:pic>
      <p:sp>
        <p:nvSpPr>
          <p:cNvPr id="4" name="Rectangle: Rounded Corners 3">
            <a:extLst>
              <a:ext uri="{FF2B5EF4-FFF2-40B4-BE49-F238E27FC236}">
                <a16:creationId xmlns:a16="http://schemas.microsoft.com/office/drawing/2014/main" id="{6BCC3358-1E51-7350-45BE-83C423C0D082}"/>
              </a:ext>
            </a:extLst>
          </p:cNvPr>
          <p:cNvSpPr/>
          <p:nvPr/>
        </p:nvSpPr>
        <p:spPr>
          <a:xfrm rot="5400000">
            <a:off x="10548673" y="4792672"/>
            <a:ext cx="713678" cy="1170878"/>
          </a:xfrm>
          <a:prstGeom prst="round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7642957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F43ED3-6F02-FF10-B098-657C19756230}"/>
              </a:ext>
            </a:extLst>
          </p:cNvPr>
          <p:cNvSpPr>
            <a:spLocks noGrp="1"/>
          </p:cNvSpPr>
          <p:nvPr>
            <p:ph sz="quarter" idx="10"/>
          </p:nvPr>
        </p:nvSpPr>
        <p:spPr>
          <a:xfrm>
            <a:off x="5977467" y="963613"/>
            <a:ext cx="5643725" cy="5628380"/>
          </a:xfrm>
        </p:spPr>
        <p:txBody>
          <a:bodyPr/>
          <a:lstStyle/>
          <a:p>
            <a:pPr marL="514350" indent="-514350">
              <a:buAutoNum type="arabicPeriod"/>
            </a:pPr>
            <a:r>
              <a:rPr lang="en-GB"/>
              <a:t>Since we’re starting with the same figure in both scenarios, type “=B2” in cell B4. This tells the worksheet to display whatever is in cell B2 in cell B4. </a:t>
            </a:r>
          </a:p>
          <a:p>
            <a:pPr marL="514350" indent="-514350">
              <a:buAutoNum type="arabicPeriod"/>
            </a:pPr>
            <a:r>
              <a:rPr lang="en-GB"/>
              <a:t>This is the result shown on the left .</a:t>
            </a:r>
          </a:p>
        </p:txBody>
      </p:sp>
      <p:sp>
        <p:nvSpPr>
          <p:cNvPr id="3" name="Title 2">
            <a:extLst>
              <a:ext uri="{FF2B5EF4-FFF2-40B4-BE49-F238E27FC236}">
                <a16:creationId xmlns:a16="http://schemas.microsoft.com/office/drawing/2014/main" id="{1B70013F-FBD5-CA8A-19D2-7D95E12DB0A0}"/>
              </a:ext>
            </a:extLst>
          </p:cNvPr>
          <p:cNvSpPr>
            <a:spLocks noGrp="1"/>
          </p:cNvSpPr>
          <p:nvPr>
            <p:ph type="title"/>
          </p:nvPr>
        </p:nvSpPr>
        <p:spPr/>
        <p:txBody>
          <a:bodyPr/>
          <a:lstStyle/>
          <a:p>
            <a:endParaRPr lang="en-GB" dirty="0">
              <a:cs typeface="Calibri Light"/>
            </a:endParaRPr>
          </a:p>
        </p:txBody>
      </p:sp>
      <p:pic>
        <p:nvPicPr>
          <p:cNvPr id="5" name="Picture 4">
            <a:extLst>
              <a:ext uri="{FF2B5EF4-FFF2-40B4-BE49-F238E27FC236}">
                <a16:creationId xmlns:a16="http://schemas.microsoft.com/office/drawing/2014/main" id="{6ABA3D7A-4E4D-7CE9-BE39-14C57BA2473F}"/>
              </a:ext>
            </a:extLst>
          </p:cNvPr>
          <p:cNvPicPr>
            <a:picLocks noChangeAspect="1"/>
          </p:cNvPicPr>
          <p:nvPr/>
        </p:nvPicPr>
        <p:blipFill rotWithShape="1">
          <a:blip r:embed="rId3"/>
          <a:srcRect l="23716" t="38929" r="68546" b="51530"/>
          <a:stretch/>
        </p:blipFill>
        <p:spPr>
          <a:xfrm>
            <a:off x="114992" y="1083733"/>
            <a:ext cx="5506875" cy="1909684"/>
          </a:xfrm>
          <a:prstGeom prst="rect">
            <a:avLst/>
          </a:prstGeom>
        </p:spPr>
      </p:pic>
      <p:pic>
        <p:nvPicPr>
          <p:cNvPr id="7" name="Picture 6">
            <a:extLst>
              <a:ext uri="{FF2B5EF4-FFF2-40B4-BE49-F238E27FC236}">
                <a16:creationId xmlns:a16="http://schemas.microsoft.com/office/drawing/2014/main" id="{832E3140-4CD9-1451-C7C6-0A8ADBB473E2}"/>
              </a:ext>
            </a:extLst>
          </p:cNvPr>
          <p:cNvPicPr>
            <a:picLocks noChangeAspect="1"/>
          </p:cNvPicPr>
          <p:nvPr/>
        </p:nvPicPr>
        <p:blipFill>
          <a:blip r:embed="rId4"/>
          <a:stretch>
            <a:fillRect/>
          </a:stretch>
        </p:blipFill>
        <p:spPr>
          <a:xfrm>
            <a:off x="1187633" y="3395591"/>
            <a:ext cx="4185159" cy="3005706"/>
          </a:xfrm>
          <a:prstGeom prst="rect">
            <a:avLst/>
          </a:prstGeom>
        </p:spPr>
      </p:pic>
    </p:spTree>
    <p:extLst>
      <p:ext uri="{BB962C8B-B14F-4D97-AF65-F5344CB8AC3E}">
        <p14:creationId xmlns:p14="http://schemas.microsoft.com/office/powerpoint/2010/main" val="857576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DF8C1-CACB-7C27-8718-9CC2F76D9317}"/>
              </a:ext>
            </a:extLst>
          </p:cNvPr>
          <p:cNvSpPr>
            <a:spLocks noGrp="1"/>
          </p:cNvSpPr>
          <p:nvPr>
            <p:ph type="ctrTitle"/>
          </p:nvPr>
        </p:nvSpPr>
        <p:spPr/>
        <p:txBody>
          <a:bodyPr/>
          <a:lstStyle/>
          <a:p>
            <a:r>
              <a:rPr lang="en-GB" dirty="0"/>
              <a:t>Schedule</a:t>
            </a: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5612605C-B38D-1AE9-B772-BAFC68BA866E}"/>
                  </a:ext>
                </a:extLst>
              </p14:cNvPr>
              <p14:cNvContentPartPr/>
              <p14:nvPr/>
            </p14:nvContentPartPr>
            <p14:xfrm>
              <a:off x="2680440" y="3245280"/>
              <a:ext cx="360" cy="360"/>
            </p14:xfrm>
          </p:contentPart>
        </mc:Choice>
        <mc:Fallback>
          <p:pic>
            <p:nvPicPr>
              <p:cNvPr id="3" name="Ink 2">
                <a:extLst>
                  <a:ext uri="{FF2B5EF4-FFF2-40B4-BE49-F238E27FC236}">
                    <a16:creationId xmlns:a16="http://schemas.microsoft.com/office/drawing/2014/main" id="{5612605C-B38D-1AE9-B772-BAFC68BA866E}"/>
                  </a:ext>
                </a:extLst>
              </p:cNvPr>
              <p:cNvPicPr/>
              <p:nvPr/>
            </p:nvPicPr>
            <p:blipFill>
              <a:blip r:embed="rId3"/>
              <a:stretch>
                <a:fillRect/>
              </a:stretch>
            </p:blipFill>
            <p:spPr>
              <a:xfrm>
                <a:off x="2671800" y="3236280"/>
                <a:ext cx="18000" cy="18000"/>
              </a:xfrm>
              <a:prstGeom prst="rect">
                <a:avLst/>
              </a:prstGeom>
            </p:spPr>
          </p:pic>
        </mc:Fallback>
      </mc:AlternateContent>
      <p:sp>
        <p:nvSpPr>
          <p:cNvPr id="5" name="TextBox 4">
            <a:extLst>
              <a:ext uri="{FF2B5EF4-FFF2-40B4-BE49-F238E27FC236}">
                <a16:creationId xmlns:a16="http://schemas.microsoft.com/office/drawing/2014/main" id="{70A32B3D-26A2-9351-8368-410CC24C9A89}"/>
              </a:ext>
            </a:extLst>
          </p:cNvPr>
          <p:cNvSpPr txBox="1"/>
          <p:nvPr/>
        </p:nvSpPr>
        <p:spPr>
          <a:xfrm>
            <a:off x="207145" y="1380635"/>
            <a:ext cx="6096000" cy="4478214"/>
          </a:xfrm>
          <a:prstGeom prst="rect">
            <a:avLst/>
          </a:prstGeom>
          <a:noFill/>
        </p:spPr>
        <p:txBody>
          <a:bodyPr wrap="square">
            <a:spAutoFit/>
          </a:bodyPr>
          <a:lstStyle/>
          <a:p>
            <a:pPr>
              <a:lnSpc>
                <a:spcPct val="107000"/>
              </a:lnSpc>
              <a:spcAft>
                <a:spcPts val="800"/>
              </a:spcAft>
            </a:pPr>
            <a:r>
              <a:rPr lang="en-GB" sz="2800" kern="100" dirty="0">
                <a:effectLst/>
                <a:latin typeface="Calibri" panose="020F0502020204030204" pitchFamily="34" charset="0"/>
                <a:ea typeface="Calibri" panose="020F0502020204030204" pitchFamily="34" charset="0"/>
                <a:cs typeface="Times New Roman" panose="02020603050405020304" pitchFamily="18" charset="0"/>
              </a:rPr>
              <a:t>Schedule of a Day</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2800" kern="1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09:15-11:00 Training</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2800" kern="100" dirty="0">
                <a:effectLst/>
                <a:highlight>
                  <a:srgbClr val="00FFFF"/>
                </a:highlight>
                <a:latin typeface="Calibri" panose="020F0502020204030204" pitchFamily="34" charset="0"/>
                <a:ea typeface="Calibri" panose="020F0502020204030204" pitchFamily="34" charset="0"/>
                <a:cs typeface="Times New Roman" panose="02020603050405020304" pitchFamily="18" charset="0"/>
              </a:rPr>
              <a:t>11:00-11:15 Break</a:t>
            </a:r>
            <a:r>
              <a:rPr lang="en-GB" sz="2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2800" kern="1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11:15-12:30 Training</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2800" kern="100" dirty="0">
                <a:effectLst/>
                <a:highlight>
                  <a:srgbClr val="00FFFF"/>
                </a:highlight>
                <a:latin typeface="Calibri" panose="020F0502020204030204" pitchFamily="34" charset="0"/>
                <a:ea typeface="Calibri" panose="020F0502020204030204" pitchFamily="34" charset="0"/>
                <a:cs typeface="Times New Roman" panose="02020603050405020304" pitchFamily="18" charset="0"/>
              </a:rPr>
              <a:t>12:30-13:30 Lunch Break</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2800" kern="1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13:30-15:00 Training</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2800" kern="100" dirty="0">
                <a:effectLst/>
                <a:highlight>
                  <a:srgbClr val="00FFFF"/>
                </a:highlight>
                <a:latin typeface="Calibri" panose="020F0502020204030204" pitchFamily="34" charset="0"/>
                <a:ea typeface="Calibri" panose="020F0502020204030204" pitchFamily="34" charset="0"/>
                <a:cs typeface="Times New Roman" panose="02020603050405020304" pitchFamily="18" charset="0"/>
              </a:rPr>
              <a:t>15:00-15:15 Break</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2800" kern="1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15:15-16:45 Training</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067499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78648C-24BC-B0F6-59A2-9D4DA2CDFAE1}"/>
              </a:ext>
            </a:extLst>
          </p:cNvPr>
          <p:cNvSpPr>
            <a:spLocks noGrp="1"/>
          </p:cNvSpPr>
          <p:nvPr>
            <p:ph sz="quarter" idx="10"/>
          </p:nvPr>
        </p:nvSpPr>
        <p:spPr>
          <a:xfrm>
            <a:off x="5655733" y="963613"/>
            <a:ext cx="6083993" cy="3625320"/>
          </a:xfrm>
        </p:spPr>
        <p:txBody>
          <a:bodyPr>
            <a:normAutofit fontScale="92500" lnSpcReduction="10000"/>
          </a:bodyPr>
          <a:lstStyle/>
          <a:p>
            <a:pPr marL="514350" marR="0" lvl="0" indent="-51435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Now, select C4. This is where the alternate earnings for February, based on Jennifer’s 1% increase from the previous month, will appear. Type =“B4*C3” here.</a:t>
            </a:r>
          </a:p>
          <a:p>
            <a:pPr marL="514350" marR="0" lvl="0" indent="-51435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lang="en-GB" dirty="0"/>
              <a:t>This tells the spreadsheet to multiply the value in B4 (£5000) by the value in C3 (1%) and show the result. </a:t>
            </a:r>
          </a:p>
          <a:p>
            <a:pPr marL="514350" marR="0" lvl="0" indent="-51435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In order to get the correct result we </a:t>
            </a:r>
            <a:r>
              <a:rPr lang="en-GB" dirty="0"/>
              <a:t>Entering “=B4*(1+C3)” in cell C4</a:t>
            </a:r>
            <a:endPar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endParaRPr lang="en-GB" dirty="0"/>
          </a:p>
        </p:txBody>
      </p:sp>
      <p:sp>
        <p:nvSpPr>
          <p:cNvPr id="3" name="Title 2">
            <a:extLst>
              <a:ext uri="{FF2B5EF4-FFF2-40B4-BE49-F238E27FC236}">
                <a16:creationId xmlns:a16="http://schemas.microsoft.com/office/drawing/2014/main" id="{257E9A46-90B5-96EC-51D6-E19688CCBA8F}"/>
              </a:ext>
            </a:extLst>
          </p:cNvPr>
          <p:cNvSpPr>
            <a:spLocks noGrp="1"/>
          </p:cNvSpPr>
          <p:nvPr>
            <p:ph type="title"/>
          </p:nvPr>
        </p:nvSpPr>
        <p:spPr/>
        <p:txBody>
          <a:bodyPr/>
          <a:lstStyle/>
          <a:p>
            <a:r>
              <a:rPr lang="en-GB" dirty="0"/>
              <a:t>Sum Parentheses and PEMDAS</a:t>
            </a:r>
          </a:p>
        </p:txBody>
      </p:sp>
      <p:pic>
        <p:nvPicPr>
          <p:cNvPr id="7" name="Picture 6">
            <a:extLst>
              <a:ext uri="{FF2B5EF4-FFF2-40B4-BE49-F238E27FC236}">
                <a16:creationId xmlns:a16="http://schemas.microsoft.com/office/drawing/2014/main" id="{DA3F0FF5-E513-A03B-6108-809006CC2E00}"/>
              </a:ext>
            </a:extLst>
          </p:cNvPr>
          <p:cNvPicPr>
            <a:picLocks noChangeAspect="1"/>
          </p:cNvPicPr>
          <p:nvPr/>
        </p:nvPicPr>
        <p:blipFill rotWithShape="1">
          <a:blip r:embed="rId3"/>
          <a:srcRect l="24444" t="33951" r="61250" b="44321"/>
          <a:stretch/>
        </p:blipFill>
        <p:spPr>
          <a:xfrm>
            <a:off x="452274" y="1171588"/>
            <a:ext cx="4808724" cy="2054211"/>
          </a:xfrm>
          <a:prstGeom prst="rect">
            <a:avLst/>
          </a:prstGeom>
        </p:spPr>
      </p:pic>
      <p:pic>
        <p:nvPicPr>
          <p:cNvPr id="9" name="Picture 8">
            <a:extLst>
              <a:ext uri="{FF2B5EF4-FFF2-40B4-BE49-F238E27FC236}">
                <a16:creationId xmlns:a16="http://schemas.microsoft.com/office/drawing/2014/main" id="{62659B14-D138-AB5C-77F3-64B5FD838B87}"/>
              </a:ext>
            </a:extLst>
          </p:cNvPr>
          <p:cNvPicPr>
            <a:picLocks noChangeAspect="1"/>
          </p:cNvPicPr>
          <p:nvPr/>
        </p:nvPicPr>
        <p:blipFill>
          <a:blip r:embed="rId4"/>
          <a:stretch>
            <a:fillRect/>
          </a:stretch>
        </p:blipFill>
        <p:spPr>
          <a:xfrm>
            <a:off x="452274" y="3429000"/>
            <a:ext cx="4808724" cy="2372516"/>
          </a:xfrm>
          <a:prstGeom prst="rect">
            <a:avLst/>
          </a:prstGeom>
        </p:spPr>
      </p:pic>
    </p:spTree>
    <p:extLst>
      <p:ext uri="{BB962C8B-B14F-4D97-AF65-F5344CB8AC3E}">
        <p14:creationId xmlns:p14="http://schemas.microsoft.com/office/powerpoint/2010/main" val="27252538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90F7AB-3288-CBC4-CEAD-4BBA41990437}"/>
              </a:ext>
            </a:extLst>
          </p:cNvPr>
          <p:cNvSpPr>
            <a:spLocks noGrp="1"/>
          </p:cNvSpPr>
          <p:nvPr>
            <p:ph sz="quarter" idx="10"/>
          </p:nvPr>
        </p:nvSpPr>
        <p:spPr/>
        <p:txBody>
          <a:bodyPr/>
          <a:lstStyle/>
          <a:p>
            <a:r>
              <a:rPr lang="en-GB" dirty="0"/>
              <a:t>1. In cell C7, type “-2%”, and drag that value across the row to column F (MAY). </a:t>
            </a:r>
          </a:p>
          <a:p>
            <a:r>
              <a:rPr lang="en-GB" dirty="0"/>
              <a:t>2. Since we are starting at the same POUND amount in January for both methods, select cell B8 and type “=B6”</a:t>
            </a:r>
          </a:p>
          <a:p>
            <a:endParaRPr lang="en-GB" dirty="0"/>
          </a:p>
        </p:txBody>
      </p:sp>
      <p:sp>
        <p:nvSpPr>
          <p:cNvPr id="3" name="Title 2">
            <a:extLst>
              <a:ext uri="{FF2B5EF4-FFF2-40B4-BE49-F238E27FC236}">
                <a16:creationId xmlns:a16="http://schemas.microsoft.com/office/drawing/2014/main" id="{AF0A2571-F67E-AE26-1B78-D8199660302F}"/>
              </a:ext>
            </a:extLst>
          </p:cNvPr>
          <p:cNvSpPr>
            <a:spLocks noGrp="1"/>
          </p:cNvSpPr>
          <p:nvPr>
            <p:ph type="title"/>
          </p:nvPr>
        </p:nvSpPr>
        <p:spPr/>
        <p:txBody>
          <a:bodyPr/>
          <a:lstStyle/>
          <a:p>
            <a:r>
              <a:rPr lang="en-GB" dirty="0"/>
              <a:t>Declining percentages</a:t>
            </a:r>
          </a:p>
        </p:txBody>
      </p:sp>
      <p:pic>
        <p:nvPicPr>
          <p:cNvPr id="5" name="Picture 4">
            <a:extLst>
              <a:ext uri="{FF2B5EF4-FFF2-40B4-BE49-F238E27FC236}">
                <a16:creationId xmlns:a16="http://schemas.microsoft.com/office/drawing/2014/main" id="{2E28709C-6F09-C5CD-9FA9-4028D0EF4743}"/>
              </a:ext>
            </a:extLst>
          </p:cNvPr>
          <p:cNvPicPr>
            <a:picLocks noChangeAspect="1"/>
          </p:cNvPicPr>
          <p:nvPr/>
        </p:nvPicPr>
        <p:blipFill rotWithShape="1">
          <a:blip r:embed="rId3"/>
          <a:srcRect l="26959" t="31441" r="59054" b="37568"/>
          <a:stretch/>
        </p:blipFill>
        <p:spPr>
          <a:xfrm>
            <a:off x="683740" y="2866765"/>
            <a:ext cx="5412260" cy="3372857"/>
          </a:xfrm>
          <a:prstGeom prst="rect">
            <a:avLst/>
          </a:prstGeom>
        </p:spPr>
      </p:pic>
    </p:spTree>
    <p:extLst>
      <p:ext uri="{BB962C8B-B14F-4D97-AF65-F5344CB8AC3E}">
        <p14:creationId xmlns:p14="http://schemas.microsoft.com/office/powerpoint/2010/main" val="619226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9C6E724-4C59-9004-4B0F-D8AC823DDCAC}"/>
              </a:ext>
            </a:extLst>
          </p:cNvPr>
          <p:cNvSpPr>
            <a:spLocks noGrp="1"/>
          </p:cNvSpPr>
          <p:nvPr>
            <p:ph sz="quarter" idx="10"/>
          </p:nvPr>
        </p:nvSpPr>
        <p:spPr/>
        <p:txBody>
          <a:bodyPr/>
          <a:lstStyle/>
          <a:p>
            <a:pPr marL="0" indent="0">
              <a:buNone/>
            </a:pPr>
            <a:r>
              <a:rPr lang="en-GB" dirty="0"/>
              <a:t>Absolute cell referencing : </a:t>
            </a:r>
          </a:p>
          <a:p>
            <a:pPr marL="0" indent="0">
              <a:buNone/>
            </a:pPr>
            <a:r>
              <a:rPr lang="en-GB" dirty="0"/>
              <a:t>The $ refers to an absolute cell reference, which means that the formula is always in the specified cell . So when we drag the formular across it will always revert to this cell $C$11</a:t>
            </a:r>
          </a:p>
        </p:txBody>
      </p:sp>
      <p:sp>
        <p:nvSpPr>
          <p:cNvPr id="3" name="Title 2">
            <a:extLst>
              <a:ext uri="{FF2B5EF4-FFF2-40B4-BE49-F238E27FC236}">
                <a16:creationId xmlns:a16="http://schemas.microsoft.com/office/drawing/2014/main" id="{EE6ECA99-F500-5ECC-3FE3-9B576A23D5C5}"/>
              </a:ext>
            </a:extLst>
          </p:cNvPr>
          <p:cNvSpPr>
            <a:spLocks noGrp="1"/>
          </p:cNvSpPr>
          <p:nvPr>
            <p:ph type="title"/>
          </p:nvPr>
        </p:nvSpPr>
        <p:spPr/>
        <p:txBody>
          <a:bodyPr/>
          <a:lstStyle/>
          <a:p>
            <a:r>
              <a:rPr lang="en-GB" dirty="0"/>
              <a:t>Spreadsheet division</a:t>
            </a:r>
          </a:p>
        </p:txBody>
      </p:sp>
      <p:pic>
        <p:nvPicPr>
          <p:cNvPr id="5" name="Picture 4">
            <a:extLst>
              <a:ext uri="{FF2B5EF4-FFF2-40B4-BE49-F238E27FC236}">
                <a16:creationId xmlns:a16="http://schemas.microsoft.com/office/drawing/2014/main" id="{F31CA5F6-FB81-29C3-24B9-99146BF47D02}"/>
              </a:ext>
            </a:extLst>
          </p:cNvPr>
          <p:cNvPicPr>
            <a:picLocks noChangeAspect="1"/>
          </p:cNvPicPr>
          <p:nvPr/>
        </p:nvPicPr>
        <p:blipFill rotWithShape="1">
          <a:blip r:embed="rId3"/>
          <a:srcRect l="26351" t="30721" r="59032" b="41171"/>
          <a:stretch/>
        </p:blipFill>
        <p:spPr>
          <a:xfrm>
            <a:off x="570808" y="2767914"/>
            <a:ext cx="5780565" cy="3126473"/>
          </a:xfrm>
          <a:prstGeom prst="rect">
            <a:avLst/>
          </a:prstGeom>
        </p:spPr>
      </p:pic>
      <p:pic>
        <p:nvPicPr>
          <p:cNvPr id="7" name="Picture 6">
            <a:extLst>
              <a:ext uri="{FF2B5EF4-FFF2-40B4-BE49-F238E27FC236}">
                <a16:creationId xmlns:a16="http://schemas.microsoft.com/office/drawing/2014/main" id="{3FE0B3C2-9601-1EDF-252D-12EC5C86BA5C}"/>
              </a:ext>
            </a:extLst>
          </p:cNvPr>
          <p:cNvPicPr>
            <a:picLocks noChangeAspect="1"/>
          </p:cNvPicPr>
          <p:nvPr/>
        </p:nvPicPr>
        <p:blipFill>
          <a:blip r:embed="rId4"/>
          <a:stretch>
            <a:fillRect/>
          </a:stretch>
        </p:blipFill>
        <p:spPr>
          <a:xfrm>
            <a:off x="6734185" y="3430092"/>
            <a:ext cx="4887007" cy="695422"/>
          </a:xfrm>
          <a:prstGeom prst="rect">
            <a:avLst/>
          </a:prstGeom>
        </p:spPr>
      </p:pic>
    </p:spTree>
    <p:extLst>
      <p:ext uri="{BB962C8B-B14F-4D97-AF65-F5344CB8AC3E}">
        <p14:creationId xmlns:p14="http://schemas.microsoft.com/office/powerpoint/2010/main" val="15290767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E53957E-1AA4-7726-F0F0-F240B83CC5A0}"/>
              </a:ext>
            </a:extLst>
          </p:cNvPr>
          <p:cNvPicPr>
            <a:picLocks noGrp="1" noChangeAspect="1"/>
          </p:cNvPicPr>
          <p:nvPr>
            <p:ph sz="quarter" idx="10"/>
          </p:nvPr>
        </p:nvPicPr>
        <p:blipFill>
          <a:blip r:embed="rId3"/>
          <a:stretch>
            <a:fillRect/>
          </a:stretch>
        </p:blipFill>
        <p:spPr>
          <a:xfrm>
            <a:off x="5363635" y="959566"/>
            <a:ext cx="6678451" cy="4385319"/>
          </a:xfrm>
        </p:spPr>
      </p:pic>
      <p:sp>
        <p:nvSpPr>
          <p:cNvPr id="3" name="Title 2">
            <a:extLst>
              <a:ext uri="{FF2B5EF4-FFF2-40B4-BE49-F238E27FC236}">
                <a16:creationId xmlns:a16="http://schemas.microsoft.com/office/drawing/2014/main" id="{1A9F3861-F2B7-0118-7E0F-F62C06F6FCB1}"/>
              </a:ext>
            </a:extLst>
          </p:cNvPr>
          <p:cNvSpPr>
            <a:spLocks noGrp="1"/>
          </p:cNvSpPr>
          <p:nvPr>
            <p:ph type="title"/>
          </p:nvPr>
        </p:nvSpPr>
        <p:spPr/>
        <p:txBody>
          <a:bodyPr/>
          <a:lstStyle/>
          <a:p>
            <a:r>
              <a:rPr lang="en-GB" dirty="0"/>
              <a:t>Quick Quiz    + / * - = </a:t>
            </a:r>
          </a:p>
        </p:txBody>
      </p:sp>
      <p:sp>
        <p:nvSpPr>
          <p:cNvPr id="7" name="TextBox 6">
            <a:extLst>
              <a:ext uri="{FF2B5EF4-FFF2-40B4-BE49-F238E27FC236}">
                <a16:creationId xmlns:a16="http://schemas.microsoft.com/office/drawing/2014/main" id="{363D8B58-164D-AC59-49CB-E4D0F15B64B3}"/>
              </a:ext>
            </a:extLst>
          </p:cNvPr>
          <p:cNvSpPr txBox="1"/>
          <p:nvPr/>
        </p:nvSpPr>
        <p:spPr>
          <a:xfrm>
            <a:off x="288536" y="986332"/>
            <a:ext cx="4903950" cy="4708981"/>
          </a:xfrm>
          <a:prstGeom prst="rect">
            <a:avLst/>
          </a:prstGeom>
          <a:noFill/>
        </p:spPr>
        <p:txBody>
          <a:bodyPr wrap="square" rtlCol="0">
            <a:spAutoFit/>
          </a:bodyPr>
          <a:lstStyle/>
          <a:p>
            <a:r>
              <a:rPr lang="en-GB" sz="2000" dirty="0"/>
              <a:t>In the chat facility answer the questions </a:t>
            </a:r>
          </a:p>
          <a:p>
            <a:endParaRPr lang="en-GB" sz="2000" dirty="0"/>
          </a:p>
          <a:p>
            <a:r>
              <a:rPr lang="en-GB" sz="2000" dirty="0"/>
              <a:t>Using cell referencing  what would be the formula to find out the following: </a:t>
            </a:r>
          </a:p>
          <a:p>
            <a:endParaRPr lang="en-GB" sz="2000" dirty="0"/>
          </a:p>
          <a:p>
            <a:endParaRPr lang="en-GB" sz="2000" dirty="0"/>
          </a:p>
          <a:p>
            <a:pPr marL="457200" indent="-457200">
              <a:buAutoNum type="alphaUcPeriod"/>
            </a:pPr>
            <a:r>
              <a:rPr lang="en-GB" sz="2000" dirty="0"/>
              <a:t>Total price for the Wallpaper </a:t>
            </a:r>
          </a:p>
          <a:p>
            <a:pPr marL="457200" indent="-457200">
              <a:buAutoNum type="alphaUcPeriod"/>
            </a:pPr>
            <a:endParaRPr lang="en-GB" sz="2000" dirty="0"/>
          </a:p>
          <a:p>
            <a:pPr marL="457200" indent="-457200">
              <a:buAutoNum type="alphaUcPeriod"/>
            </a:pPr>
            <a:r>
              <a:rPr lang="en-GB" sz="2000" dirty="0"/>
              <a:t>Total cost without the Wallpaper </a:t>
            </a:r>
          </a:p>
          <a:p>
            <a:pPr marL="457200" indent="-457200">
              <a:buAutoNum type="alphaUcPeriod"/>
            </a:pPr>
            <a:endParaRPr lang="en-GB" sz="2000" dirty="0"/>
          </a:p>
          <a:p>
            <a:pPr marL="457200" indent="-457200">
              <a:buAutoNum type="alphaUcPeriod"/>
            </a:pPr>
            <a:r>
              <a:rPr lang="en-GB" sz="2000" dirty="0"/>
              <a:t>The total cost of 106.13</a:t>
            </a:r>
          </a:p>
          <a:p>
            <a:pPr marL="457200" indent="-457200">
              <a:buAutoNum type="alphaUcPeriod"/>
            </a:pPr>
            <a:endParaRPr lang="en-GB" sz="2000" dirty="0"/>
          </a:p>
          <a:p>
            <a:pPr marL="457200" indent="-457200">
              <a:buAutoNum type="alphaUcPeriod"/>
            </a:pPr>
            <a:r>
              <a:rPr lang="en-GB" sz="2000" dirty="0"/>
              <a:t>The customer can pay the cost in quarterly instalments </a:t>
            </a:r>
          </a:p>
          <a:p>
            <a:endParaRPr lang="en-GB" sz="2000" dirty="0"/>
          </a:p>
        </p:txBody>
      </p:sp>
      <p:sp>
        <p:nvSpPr>
          <p:cNvPr id="8" name="TextBox 7">
            <a:extLst>
              <a:ext uri="{FF2B5EF4-FFF2-40B4-BE49-F238E27FC236}">
                <a16:creationId xmlns:a16="http://schemas.microsoft.com/office/drawing/2014/main" id="{3FCFC6AB-05C6-213D-3330-479845A9C5A2}"/>
              </a:ext>
            </a:extLst>
          </p:cNvPr>
          <p:cNvSpPr txBox="1"/>
          <p:nvPr/>
        </p:nvSpPr>
        <p:spPr>
          <a:xfrm>
            <a:off x="238525" y="4633484"/>
            <a:ext cx="4186645" cy="646331"/>
          </a:xfrm>
          <a:prstGeom prst="rect">
            <a:avLst/>
          </a:prstGeom>
          <a:solidFill>
            <a:schemeClr val="accent4">
              <a:lumMod val="20000"/>
              <a:lumOff val="80000"/>
            </a:schemeClr>
          </a:solidFill>
          <a:ln>
            <a:solidFill>
              <a:srgbClr val="0070C0"/>
            </a:solidFill>
          </a:ln>
        </p:spPr>
        <p:txBody>
          <a:bodyPr wrap="square" rtlCol="0">
            <a:spAutoFit/>
          </a:bodyPr>
          <a:lstStyle/>
          <a:p>
            <a:endParaRPr lang="en-GB" dirty="0"/>
          </a:p>
          <a:p>
            <a:endParaRPr lang="en-GB" dirty="0"/>
          </a:p>
        </p:txBody>
      </p:sp>
      <p:sp>
        <p:nvSpPr>
          <p:cNvPr id="9" name="TextBox 8">
            <a:extLst>
              <a:ext uri="{FF2B5EF4-FFF2-40B4-BE49-F238E27FC236}">
                <a16:creationId xmlns:a16="http://schemas.microsoft.com/office/drawing/2014/main" id="{A3757A01-1E03-BFAA-3005-B4444B6D98F1}"/>
              </a:ext>
            </a:extLst>
          </p:cNvPr>
          <p:cNvSpPr txBox="1"/>
          <p:nvPr/>
        </p:nvSpPr>
        <p:spPr>
          <a:xfrm>
            <a:off x="238526" y="3987153"/>
            <a:ext cx="4186645" cy="646331"/>
          </a:xfrm>
          <a:prstGeom prst="rect">
            <a:avLst/>
          </a:prstGeom>
          <a:solidFill>
            <a:schemeClr val="accent4">
              <a:lumMod val="20000"/>
              <a:lumOff val="80000"/>
            </a:schemeClr>
          </a:solidFill>
          <a:ln>
            <a:solidFill>
              <a:srgbClr val="0070C0"/>
            </a:solidFill>
          </a:ln>
        </p:spPr>
        <p:txBody>
          <a:bodyPr wrap="square" rtlCol="0">
            <a:spAutoFit/>
          </a:bodyPr>
          <a:lstStyle/>
          <a:p>
            <a:endParaRPr lang="en-GB" dirty="0"/>
          </a:p>
          <a:p>
            <a:endParaRPr lang="en-GB" dirty="0"/>
          </a:p>
        </p:txBody>
      </p:sp>
      <p:sp>
        <p:nvSpPr>
          <p:cNvPr id="10" name="TextBox 9">
            <a:extLst>
              <a:ext uri="{FF2B5EF4-FFF2-40B4-BE49-F238E27FC236}">
                <a16:creationId xmlns:a16="http://schemas.microsoft.com/office/drawing/2014/main" id="{4DFFB1BF-3E56-C73F-2D75-27A1FF3662C8}"/>
              </a:ext>
            </a:extLst>
          </p:cNvPr>
          <p:cNvSpPr txBox="1"/>
          <p:nvPr/>
        </p:nvSpPr>
        <p:spPr>
          <a:xfrm>
            <a:off x="238526" y="3340822"/>
            <a:ext cx="4186645" cy="646331"/>
          </a:xfrm>
          <a:prstGeom prst="rect">
            <a:avLst/>
          </a:prstGeom>
          <a:solidFill>
            <a:schemeClr val="accent4">
              <a:lumMod val="20000"/>
              <a:lumOff val="80000"/>
            </a:schemeClr>
          </a:solidFill>
          <a:ln>
            <a:solidFill>
              <a:srgbClr val="0070C0"/>
            </a:solidFill>
          </a:ln>
        </p:spPr>
        <p:txBody>
          <a:bodyPr wrap="square" rtlCol="0">
            <a:spAutoFit/>
          </a:bodyPr>
          <a:lstStyle/>
          <a:p>
            <a:endParaRPr lang="en-GB" dirty="0"/>
          </a:p>
          <a:p>
            <a:endParaRPr lang="en-GB" dirty="0"/>
          </a:p>
        </p:txBody>
      </p:sp>
      <p:sp>
        <p:nvSpPr>
          <p:cNvPr id="11" name="TextBox 10">
            <a:extLst>
              <a:ext uri="{FF2B5EF4-FFF2-40B4-BE49-F238E27FC236}">
                <a16:creationId xmlns:a16="http://schemas.microsoft.com/office/drawing/2014/main" id="{F3A8C755-1625-23A0-716A-A40FA082B2F0}"/>
              </a:ext>
            </a:extLst>
          </p:cNvPr>
          <p:cNvSpPr txBox="1"/>
          <p:nvPr/>
        </p:nvSpPr>
        <p:spPr>
          <a:xfrm>
            <a:off x="238526" y="2787985"/>
            <a:ext cx="4186645" cy="646331"/>
          </a:xfrm>
          <a:prstGeom prst="rect">
            <a:avLst/>
          </a:prstGeom>
          <a:solidFill>
            <a:schemeClr val="accent4">
              <a:lumMod val="20000"/>
              <a:lumOff val="80000"/>
            </a:schemeClr>
          </a:solidFill>
          <a:ln>
            <a:solidFill>
              <a:srgbClr val="0070C0"/>
            </a:solidFill>
          </a:ln>
        </p:spPr>
        <p:txBody>
          <a:bodyPr wrap="square" rtlCol="0">
            <a:spAutoFit/>
          </a:bodyPr>
          <a:lstStyle/>
          <a:p>
            <a:endParaRPr lang="en-GB" dirty="0"/>
          </a:p>
          <a:p>
            <a:endParaRPr lang="en-GB" dirty="0"/>
          </a:p>
        </p:txBody>
      </p:sp>
      <p:sp>
        <p:nvSpPr>
          <p:cNvPr id="12" name="TextBox 11">
            <a:extLst>
              <a:ext uri="{FF2B5EF4-FFF2-40B4-BE49-F238E27FC236}">
                <a16:creationId xmlns:a16="http://schemas.microsoft.com/office/drawing/2014/main" id="{F9DB3F33-D6F2-6401-5D72-462908520E49}"/>
              </a:ext>
            </a:extLst>
          </p:cNvPr>
          <p:cNvSpPr txBox="1"/>
          <p:nvPr/>
        </p:nvSpPr>
        <p:spPr>
          <a:xfrm>
            <a:off x="671332" y="5750168"/>
            <a:ext cx="10243595" cy="646331"/>
          </a:xfrm>
          <a:prstGeom prst="rect">
            <a:avLst/>
          </a:prstGeom>
          <a:noFill/>
        </p:spPr>
        <p:txBody>
          <a:bodyPr wrap="square" rtlCol="0">
            <a:spAutoFit/>
          </a:bodyPr>
          <a:lstStyle/>
          <a:p>
            <a:r>
              <a:rPr lang="en-GB" b="1" dirty="0">
                <a:solidFill>
                  <a:srgbClr val="00B050"/>
                </a:solidFill>
              </a:rPr>
              <a:t>Stretch &amp; Challenge :</a:t>
            </a:r>
          </a:p>
          <a:p>
            <a:r>
              <a:rPr lang="en-GB" b="1" dirty="0">
                <a:solidFill>
                  <a:srgbClr val="0070C0"/>
                </a:solidFill>
              </a:rPr>
              <a:t>So what would the formula be if you wanted to find out the average cost of the items ?</a:t>
            </a:r>
          </a:p>
        </p:txBody>
      </p:sp>
    </p:spTree>
    <p:extLst>
      <p:ext uri="{BB962C8B-B14F-4D97-AF65-F5344CB8AC3E}">
        <p14:creationId xmlns:p14="http://schemas.microsoft.com/office/powerpoint/2010/main" val="1252388376"/>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BEDAC9-7997-4EF4-18F3-E2A430371EE1}"/>
              </a:ext>
            </a:extLst>
          </p:cNvPr>
          <p:cNvSpPr>
            <a:spLocks noGrp="1"/>
          </p:cNvSpPr>
          <p:nvPr>
            <p:ph type="ctrTitle"/>
          </p:nvPr>
        </p:nvSpPr>
        <p:spPr/>
        <p:txBody>
          <a:bodyPr/>
          <a:lstStyle/>
          <a:p>
            <a:r>
              <a:rPr lang="en-GB"/>
              <a:t>Prevent unauthorized access</a:t>
            </a:r>
          </a:p>
        </p:txBody>
      </p:sp>
    </p:spTree>
    <p:extLst>
      <p:ext uri="{BB962C8B-B14F-4D97-AF65-F5344CB8AC3E}">
        <p14:creationId xmlns:p14="http://schemas.microsoft.com/office/powerpoint/2010/main" val="7391952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EAA4A9-E87B-74E8-4A02-22F02188CAF0}"/>
              </a:ext>
            </a:extLst>
          </p:cNvPr>
          <p:cNvSpPr>
            <a:spLocks noGrp="1"/>
          </p:cNvSpPr>
          <p:nvPr>
            <p:ph sz="quarter" idx="10"/>
          </p:nvPr>
        </p:nvSpPr>
        <p:spPr>
          <a:xfrm>
            <a:off x="114992" y="2369234"/>
            <a:ext cx="5793015" cy="4167187"/>
          </a:xfrm>
        </p:spPr>
        <p:txBody>
          <a:bodyPr vert="horz" lIns="91440" tIns="45720" rIns="91440" bIns="45720" rtlCol="0">
            <a:normAutofit fontScale="77500" lnSpcReduction="20000"/>
          </a:bodyPr>
          <a:lstStyle/>
          <a:p>
            <a:r>
              <a:rPr lang="en-US" b="1" dirty="0"/>
              <a:t>Protect the structure of the workbook. </a:t>
            </a:r>
          </a:p>
          <a:p>
            <a:r>
              <a:rPr lang="en-US" dirty="0"/>
              <a:t>1. Click: Review→ Protect→ Protect Workbook. </a:t>
            </a:r>
          </a:p>
          <a:p>
            <a:r>
              <a:rPr lang="en-US" dirty="0"/>
              <a:t>The Protect Structure and Windows dialog is displayed. </a:t>
            </a:r>
          </a:p>
          <a:p>
            <a:r>
              <a:rPr lang="en-US" dirty="0"/>
              <a:t>2. Check the Structure check box (if necessary) and add a password. </a:t>
            </a:r>
          </a:p>
          <a:p>
            <a:r>
              <a:rPr lang="en-GB" dirty="0"/>
              <a:t>3. Click the OK button.</a:t>
            </a:r>
          </a:p>
          <a:p>
            <a:r>
              <a:rPr lang="en-GB" dirty="0"/>
              <a:t>4. Enter the password again when prompted and click OK.</a:t>
            </a:r>
          </a:p>
          <a:p>
            <a:r>
              <a:rPr lang="en-GB" dirty="0"/>
              <a:t>Because you checked the Structure check box you are now unable to add, delete, rename, move, hide or unhide any of the worksheets in this workbook.</a:t>
            </a:r>
            <a:endParaRPr lang="en-US" dirty="0"/>
          </a:p>
        </p:txBody>
      </p:sp>
      <p:sp>
        <p:nvSpPr>
          <p:cNvPr id="3" name="Title 2">
            <a:extLst>
              <a:ext uri="{FF2B5EF4-FFF2-40B4-BE49-F238E27FC236}">
                <a16:creationId xmlns:a16="http://schemas.microsoft.com/office/drawing/2014/main" id="{9CEA3E61-E479-34BA-05BB-BB107256B059}"/>
              </a:ext>
            </a:extLst>
          </p:cNvPr>
          <p:cNvSpPr>
            <a:spLocks noGrp="1"/>
          </p:cNvSpPr>
          <p:nvPr>
            <p:ph type="title"/>
          </p:nvPr>
        </p:nvSpPr>
        <p:spPr/>
        <p:txBody>
          <a:bodyPr vert="horz" lIns="91440" tIns="45720" rIns="91440" bIns="45720" rtlCol="0" anchor="ctr">
            <a:normAutofit fontScale="90000"/>
          </a:bodyPr>
          <a:lstStyle/>
          <a:p>
            <a:r>
              <a:rPr lang="en-US" sz="3400" kern="1200">
                <a:latin typeface="+mj-lt"/>
                <a:ea typeface="+mj-ea"/>
                <a:cs typeface="+mj-cs"/>
              </a:rPr>
              <a:t>Control the changes users can make to workbooks </a:t>
            </a:r>
          </a:p>
        </p:txBody>
      </p:sp>
      <p:pic>
        <p:nvPicPr>
          <p:cNvPr id="5" name="Picture 4">
            <a:extLst>
              <a:ext uri="{FF2B5EF4-FFF2-40B4-BE49-F238E27FC236}">
                <a16:creationId xmlns:a16="http://schemas.microsoft.com/office/drawing/2014/main" id="{3472A3BE-C475-E764-0134-B66143973385}"/>
              </a:ext>
            </a:extLst>
          </p:cNvPr>
          <p:cNvPicPr>
            <a:picLocks noChangeAspect="1"/>
          </p:cNvPicPr>
          <p:nvPr/>
        </p:nvPicPr>
        <p:blipFill>
          <a:blip r:embed="rId2"/>
          <a:stretch>
            <a:fillRect/>
          </a:stretch>
        </p:blipFill>
        <p:spPr>
          <a:xfrm>
            <a:off x="6096000" y="1163193"/>
            <a:ext cx="5487384" cy="5239568"/>
          </a:xfrm>
          <a:prstGeom prst="rect">
            <a:avLst/>
          </a:prstGeom>
          <a:effectLst/>
        </p:spPr>
      </p:pic>
      <p:sp>
        <p:nvSpPr>
          <p:cNvPr id="4" name="TextBox 3">
            <a:extLst>
              <a:ext uri="{FF2B5EF4-FFF2-40B4-BE49-F238E27FC236}">
                <a16:creationId xmlns:a16="http://schemas.microsoft.com/office/drawing/2014/main" id="{6D9BFC78-2EB6-9157-3D05-A9CBC90686FC}"/>
              </a:ext>
            </a:extLst>
          </p:cNvPr>
          <p:cNvSpPr txBox="1"/>
          <p:nvPr/>
        </p:nvSpPr>
        <p:spPr>
          <a:xfrm>
            <a:off x="225258" y="991430"/>
            <a:ext cx="5027226" cy="923330"/>
          </a:xfrm>
          <a:prstGeom prst="rect">
            <a:avLst/>
          </a:prstGeom>
          <a:solidFill>
            <a:schemeClr val="accent1">
              <a:lumMod val="40000"/>
              <a:lumOff val="60000"/>
            </a:schemeClr>
          </a:solidFill>
        </p:spPr>
        <p:txBody>
          <a:bodyPr wrap="square">
            <a:spAutoFit/>
          </a:bodyPr>
          <a:lstStyle/>
          <a:p>
            <a:r>
              <a:rPr lang="en-GB" b="1" dirty="0"/>
              <a:t>Learners : </a:t>
            </a:r>
          </a:p>
          <a:p>
            <a:r>
              <a:rPr lang="en-GB" dirty="0"/>
              <a:t>Open Human Resources-1 from your sample files folder (if it isn’t already open). </a:t>
            </a:r>
          </a:p>
        </p:txBody>
      </p:sp>
    </p:spTree>
    <p:extLst>
      <p:ext uri="{BB962C8B-B14F-4D97-AF65-F5344CB8AC3E}">
        <p14:creationId xmlns:p14="http://schemas.microsoft.com/office/powerpoint/2010/main" val="6497630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application, table&#10;&#10;Description automatically generated">
            <a:extLst>
              <a:ext uri="{FF2B5EF4-FFF2-40B4-BE49-F238E27FC236}">
                <a16:creationId xmlns:a16="http://schemas.microsoft.com/office/drawing/2014/main" id="{6534E20C-CF1A-BA6D-7E16-9D315C313FA4}"/>
              </a:ext>
            </a:extLst>
          </p:cNvPr>
          <p:cNvPicPr>
            <a:picLocks noGrp="1" noChangeAspect="1"/>
          </p:cNvPicPr>
          <p:nvPr>
            <p:ph sz="quarter" idx="10"/>
          </p:nvPr>
        </p:nvPicPr>
        <p:blipFill>
          <a:blip r:embed="rId3"/>
          <a:stretch>
            <a:fillRect/>
          </a:stretch>
        </p:blipFill>
        <p:spPr>
          <a:xfrm>
            <a:off x="1121834" y="643467"/>
            <a:ext cx="9948331" cy="5571066"/>
          </a:xfrm>
          <a:prstGeom prst="rect">
            <a:avLst/>
          </a:prstGeom>
        </p:spPr>
      </p:pic>
    </p:spTree>
    <p:extLst>
      <p:ext uri="{BB962C8B-B14F-4D97-AF65-F5344CB8AC3E}">
        <p14:creationId xmlns:p14="http://schemas.microsoft.com/office/powerpoint/2010/main" val="9239341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1714BA-DF2D-0E9A-6B43-2102052FB255}"/>
              </a:ext>
            </a:extLst>
          </p:cNvPr>
          <p:cNvSpPr>
            <a:spLocks noGrp="1"/>
          </p:cNvSpPr>
          <p:nvPr>
            <p:ph sz="quarter" idx="10"/>
          </p:nvPr>
        </p:nvSpPr>
        <p:spPr>
          <a:xfrm>
            <a:off x="241540" y="962448"/>
            <a:ext cx="7453221" cy="5766009"/>
          </a:xfrm>
        </p:spPr>
        <p:txBody>
          <a:bodyPr>
            <a:normAutofit/>
          </a:bodyPr>
          <a:lstStyle/>
          <a:p>
            <a:r>
              <a:rPr lang="en-GB" sz="2000" b="1"/>
              <a:t>Protect the Payroll worksheet so that the user is unable to change or select any of the locked cells.</a:t>
            </a:r>
          </a:p>
          <a:p>
            <a:r>
              <a:rPr lang="en-GB" sz="2000"/>
              <a:t>Click: </a:t>
            </a:r>
            <a:r>
              <a:rPr lang="en-GB" sz="2000" err="1"/>
              <a:t>Review→Protect→Protect</a:t>
            </a:r>
            <a:r>
              <a:rPr lang="en-GB" sz="2000"/>
              <a:t> Sheet.</a:t>
            </a:r>
          </a:p>
          <a:p>
            <a:pPr marL="0" indent="0">
              <a:buNone/>
            </a:pPr>
            <a:r>
              <a:rPr lang="en-GB" sz="2000" b="1"/>
              <a:t>The Protect Sheet dialog appears</a:t>
            </a:r>
          </a:p>
          <a:p>
            <a:r>
              <a:rPr lang="en-GB" sz="2000"/>
              <a:t>2. Uncheck the Select locked cells check box.</a:t>
            </a:r>
          </a:p>
          <a:p>
            <a:r>
              <a:rPr lang="en-GB" sz="2000"/>
              <a:t>3. Enter a password</a:t>
            </a:r>
          </a:p>
          <a:p>
            <a:r>
              <a:rPr lang="en-GB" sz="2000"/>
              <a:t>Click the OK button, confirm the password and then click the</a:t>
            </a:r>
          </a:p>
          <a:p>
            <a:r>
              <a:rPr lang="en-GB" sz="2000"/>
              <a:t>OK button once more.</a:t>
            </a:r>
          </a:p>
          <a:p>
            <a:pPr marL="0" indent="0">
              <a:buNone/>
            </a:pPr>
            <a:r>
              <a:rPr lang="en-GB" sz="2000" b="1"/>
              <a:t>Unprotect the worksheet.</a:t>
            </a:r>
          </a:p>
          <a:p>
            <a:pPr marL="0" indent="0">
              <a:buNone/>
            </a:pPr>
            <a:r>
              <a:rPr lang="en-GB" sz="2000"/>
              <a:t>1. Click: </a:t>
            </a:r>
            <a:r>
              <a:rPr lang="en-GB" sz="2000" err="1"/>
              <a:t>Review→Protect→Unprotect</a:t>
            </a:r>
            <a:r>
              <a:rPr lang="en-GB" sz="2000"/>
              <a:t> Sheet</a:t>
            </a:r>
          </a:p>
          <a:p>
            <a:pPr marL="0" indent="0">
              <a:buNone/>
            </a:pPr>
            <a:r>
              <a:rPr lang="en-GB" sz="2000"/>
              <a:t>2. Enter the password, and then click the OK button.</a:t>
            </a:r>
          </a:p>
          <a:p>
            <a:pPr marL="0" indent="0">
              <a:buNone/>
            </a:pPr>
            <a:r>
              <a:rPr lang="en-GB" sz="2000"/>
              <a:t>3. The Lock cells B12:O16 need un-locking Do this in the </a:t>
            </a:r>
          </a:p>
          <a:p>
            <a:pPr marL="0" indent="0">
              <a:buNone/>
            </a:pPr>
            <a:r>
              <a:rPr lang="en-GB" sz="2000"/>
              <a:t>same way that you unlocked the cells, but this time check the Locked check box (instead of un-checking it).</a:t>
            </a:r>
          </a:p>
          <a:p>
            <a:pPr marL="0" indent="0">
              <a:buNone/>
            </a:pPr>
            <a:r>
              <a:rPr lang="en-GB" sz="2000"/>
              <a:t>4. Save your work as </a:t>
            </a:r>
            <a:r>
              <a:rPr lang="en-GB" sz="2000" b="1"/>
              <a:t>Human Resources-4.</a:t>
            </a:r>
          </a:p>
          <a:p>
            <a:pPr marL="0" indent="0">
              <a:buNone/>
            </a:pPr>
            <a:endParaRPr lang="en-GB" sz="2000"/>
          </a:p>
          <a:p>
            <a:pPr marL="0" indent="0">
              <a:buNone/>
            </a:pPr>
            <a:endParaRPr lang="en-GB" sz="2000"/>
          </a:p>
          <a:p>
            <a:endParaRPr lang="en-GB" sz="2000"/>
          </a:p>
        </p:txBody>
      </p:sp>
      <p:sp>
        <p:nvSpPr>
          <p:cNvPr id="3" name="Title 2">
            <a:extLst>
              <a:ext uri="{FF2B5EF4-FFF2-40B4-BE49-F238E27FC236}">
                <a16:creationId xmlns:a16="http://schemas.microsoft.com/office/drawing/2014/main" id="{CE142BA2-5AF2-C675-F6AD-2F8BE8EBB8A9}"/>
              </a:ext>
            </a:extLst>
          </p:cNvPr>
          <p:cNvSpPr>
            <a:spLocks noGrp="1"/>
          </p:cNvSpPr>
          <p:nvPr>
            <p:ph type="title"/>
          </p:nvPr>
        </p:nvSpPr>
        <p:spPr/>
        <p:txBody>
          <a:bodyPr/>
          <a:lstStyle/>
          <a:p>
            <a:r>
              <a:rPr lang="en-GB"/>
              <a:t>Restrict the cells users are allowed to change</a:t>
            </a:r>
          </a:p>
        </p:txBody>
      </p:sp>
      <p:pic>
        <p:nvPicPr>
          <p:cNvPr id="5" name="Picture 4">
            <a:extLst>
              <a:ext uri="{FF2B5EF4-FFF2-40B4-BE49-F238E27FC236}">
                <a16:creationId xmlns:a16="http://schemas.microsoft.com/office/drawing/2014/main" id="{FFF03752-FC52-0DA5-57F7-34578B59B1D3}"/>
              </a:ext>
            </a:extLst>
          </p:cNvPr>
          <p:cNvPicPr>
            <a:picLocks noChangeAspect="1"/>
          </p:cNvPicPr>
          <p:nvPr/>
        </p:nvPicPr>
        <p:blipFill>
          <a:blip r:embed="rId3"/>
          <a:stretch>
            <a:fillRect/>
          </a:stretch>
        </p:blipFill>
        <p:spPr>
          <a:xfrm>
            <a:off x="6465802" y="1977637"/>
            <a:ext cx="703777" cy="1111968"/>
          </a:xfrm>
          <a:prstGeom prst="rect">
            <a:avLst/>
          </a:prstGeom>
        </p:spPr>
      </p:pic>
      <p:pic>
        <p:nvPicPr>
          <p:cNvPr id="7" name="Picture 6">
            <a:extLst>
              <a:ext uri="{FF2B5EF4-FFF2-40B4-BE49-F238E27FC236}">
                <a16:creationId xmlns:a16="http://schemas.microsoft.com/office/drawing/2014/main" id="{6CE0C96F-98C0-5D0E-D5F8-89CA53FEEEA6}"/>
              </a:ext>
            </a:extLst>
          </p:cNvPr>
          <p:cNvPicPr>
            <a:picLocks noChangeAspect="1"/>
          </p:cNvPicPr>
          <p:nvPr/>
        </p:nvPicPr>
        <p:blipFill>
          <a:blip r:embed="rId4"/>
          <a:stretch>
            <a:fillRect/>
          </a:stretch>
        </p:blipFill>
        <p:spPr>
          <a:xfrm>
            <a:off x="8021034" y="962448"/>
            <a:ext cx="3762979" cy="5767173"/>
          </a:xfrm>
          <a:prstGeom prst="rect">
            <a:avLst/>
          </a:prstGeom>
        </p:spPr>
      </p:pic>
      <p:pic>
        <p:nvPicPr>
          <p:cNvPr id="9" name="Picture 8">
            <a:extLst>
              <a:ext uri="{FF2B5EF4-FFF2-40B4-BE49-F238E27FC236}">
                <a16:creationId xmlns:a16="http://schemas.microsoft.com/office/drawing/2014/main" id="{54DD7BC2-CE0D-33B3-4E38-1BF4FB0C4D86}"/>
              </a:ext>
            </a:extLst>
          </p:cNvPr>
          <p:cNvPicPr>
            <a:picLocks noChangeAspect="1"/>
          </p:cNvPicPr>
          <p:nvPr/>
        </p:nvPicPr>
        <p:blipFill>
          <a:blip r:embed="rId5"/>
          <a:stretch>
            <a:fillRect/>
          </a:stretch>
        </p:blipFill>
        <p:spPr>
          <a:xfrm>
            <a:off x="6474729" y="4043133"/>
            <a:ext cx="766022" cy="1111968"/>
          </a:xfrm>
          <a:prstGeom prst="rect">
            <a:avLst/>
          </a:prstGeom>
        </p:spPr>
      </p:pic>
    </p:spTree>
    <p:extLst>
      <p:ext uri="{BB962C8B-B14F-4D97-AF65-F5344CB8AC3E}">
        <p14:creationId xmlns:p14="http://schemas.microsoft.com/office/powerpoint/2010/main" val="2147966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5E4BBC-5C42-2CD5-5392-429A9D9F8016}"/>
              </a:ext>
            </a:extLst>
          </p:cNvPr>
          <p:cNvSpPr>
            <a:spLocks noGrp="1"/>
          </p:cNvSpPr>
          <p:nvPr>
            <p:ph sz="quarter" idx="10"/>
          </p:nvPr>
        </p:nvSpPr>
        <p:spPr/>
        <p:txBody>
          <a:bodyPr>
            <a:normAutofit/>
          </a:bodyPr>
          <a:lstStyle/>
          <a:p>
            <a:r>
              <a:rPr lang="en-GB" dirty="0"/>
              <a:t>Which actions are not allowed to perform in protected sheet?</a:t>
            </a:r>
          </a:p>
          <a:p>
            <a:pPr marL="0" indent="0">
              <a:buNone/>
            </a:pPr>
            <a:r>
              <a:rPr lang="en-GB" dirty="0"/>
              <a:t>	A.	Delete					B. Hide </a:t>
            </a:r>
          </a:p>
          <a:p>
            <a:endParaRPr lang="en-GB" dirty="0"/>
          </a:p>
          <a:p>
            <a:pPr marL="0" indent="0">
              <a:buNone/>
            </a:pPr>
            <a:r>
              <a:rPr lang="en-GB" dirty="0"/>
              <a:t>	C.	View Code 					D. tab colour </a:t>
            </a:r>
          </a:p>
          <a:p>
            <a:pPr marL="0" indent="0">
              <a:buNone/>
            </a:pPr>
            <a:endParaRPr lang="en-GB" dirty="0"/>
          </a:p>
          <a:p>
            <a:pPr marL="0" indent="0">
              <a:buNone/>
            </a:pPr>
            <a:endParaRPr lang="en-GB" dirty="0"/>
          </a:p>
          <a:p>
            <a:r>
              <a:rPr lang="en-GB" dirty="0"/>
              <a:t> Which of the following will have broader protection ?</a:t>
            </a:r>
          </a:p>
          <a:p>
            <a:pPr marL="457200" lvl="1" indent="0">
              <a:buNone/>
            </a:pPr>
            <a:endParaRPr lang="en-GB" dirty="0"/>
          </a:p>
          <a:p>
            <a:pPr marL="0" indent="0">
              <a:buNone/>
            </a:pPr>
            <a:r>
              <a:rPr lang="en-GB" dirty="0"/>
              <a:t>	A.	 Protecting sheet 			B. protecting workbook</a:t>
            </a:r>
          </a:p>
          <a:p>
            <a:endParaRPr lang="en-GB" dirty="0"/>
          </a:p>
          <a:p>
            <a:pPr marL="0" indent="0">
              <a:buNone/>
            </a:pPr>
            <a:r>
              <a:rPr lang="en-GB" b="1" dirty="0"/>
              <a:t>					Why? </a:t>
            </a:r>
          </a:p>
          <a:p>
            <a:endParaRPr lang="en-GB" dirty="0"/>
          </a:p>
          <a:p>
            <a:pPr marL="0" indent="0">
              <a:buNone/>
            </a:pPr>
            <a:endParaRPr lang="en-GB" dirty="0"/>
          </a:p>
          <a:p>
            <a:pPr lvl="1"/>
            <a:endParaRPr lang="en-GB" dirty="0"/>
          </a:p>
        </p:txBody>
      </p:sp>
      <p:sp>
        <p:nvSpPr>
          <p:cNvPr id="3" name="Title 2">
            <a:extLst>
              <a:ext uri="{FF2B5EF4-FFF2-40B4-BE49-F238E27FC236}">
                <a16:creationId xmlns:a16="http://schemas.microsoft.com/office/drawing/2014/main" id="{D16E98FD-C625-61DB-A54F-5DCEEC5C4C08}"/>
              </a:ext>
            </a:extLst>
          </p:cNvPr>
          <p:cNvSpPr>
            <a:spLocks noGrp="1"/>
          </p:cNvSpPr>
          <p:nvPr>
            <p:ph type="title"/>
          </p:nvPr>
        </p:nvSpPr>
        <p:spPr/>
        <p:txBody>
          <a:bodyPr/>
          <a:lstStyle/>
          <a:p>
            <a:r>
              <a:rPr lang="en-GB" dirty="0"/>
              <a:t>Recap Question</a:t>
            </a:r>
          </a:p>
        </p:txBody>
      </p:sp>
    </p:spTree>
    <p:extLst>
      <p:ext uri="{BB962C8B-B14F-4D97-AF65-F5344CB8AC3E}">
        <p14:creationId xmlns:p14="http://schemas.microsoft.com/office/powerpoint/2010/main" val="40385536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A4C2CD-1EB3-41D2-6BAE-3D007C34640E}"/>
              </a:ext>
            </a:extLst>
          </p:cNvPr>
          <p:cNvSpPr>
            <a:spLocks noGrp="1"/>
          </p:cNvSpPr>
          <p:nvPr>
            <p:ph type="ctrTitle"/>
          </p:nvPr>
        </p:nvSpPr>
        <p:spPr/>
        <p:txBody>
          <a:bodyPr/>
          <a:lstStyle/>
          <a:p>
            <a:r>
              <a:rPr lang="en-GB"/>
              <a:t>Dropdown lists </a:t>
            </a:r>
          </a:p>
        </p:txBody>
      </p:sp>
    </p:spTree>
    <p:extLst>
      <p:ext uri="{BB962C8B-B14F-4D97-AF65-F5344CB8AC3E}">
        <p14:creationId xmlns:p14="http://schemas.microsoft.com/office/powerpoint/2010/main" val="3698323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D59CF-AFDE-B5B6-3BEB-FBA3A9EF108C}"/>
              </a:ext>
            </a:extLst>
          </p:cNvPr>
          <p:cNvSpPr>
            <a:spLocks noGrp="1"/>
          </p:cNvSpPr>
          <p:nvPr>
            <p:ph type="ctrTitle"/>
          </p:nvPr>
        </p:nvSpPr>
        <p:spPr>
          <a:xfrm>
            <a:off x="58283" y="337348"/>
            <a:ext cx="5616608" cy="1043287"/>
          </a:xfrm>
        </p:spPr>
        <p:txBody>
          <a:bodyPr/>
          <a:lstStyle/>
          <a:p>
            <a:r>
              <a:rPr lang="en-GB" dirty="0"/>
              <a:t>What is a Skills Bootcamp?</a:t>
            </a:r>
          </a:p>
        </p:txBody>
      </p:sp>
      <p:pic>
        <p:nvPicPr>
          <p:cNvPr id="1026" name="Picture 2" descr="What is a Bootcamp, Types &amp; Benefits - Iberdrola">
            <a:extLst>
              <a:ext uri="{FF2B5EF4-FFF2-40B4-BE49-F238E27FC236}">
                <a16:creationId xmlns:a16="http://schemas.microsoft.com/office/drawing/2014/main" id="{5346DCD8-7568-DA92-D9B9-5EBEDE0AD9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5405" y="0"/>
            <a:ext cx="7226595" cy="685848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9FCD3E1-33F7-C697-3509-6D584A9FFA8D}"/>
              </a:ext>
            </a:extLst>
          </p:cNvPr>
          <p:cNvSpPr txBox="1"/>
          <p:nvPr/>
        </p:nvSpPr>
        <p:spPr>
          <a:xfrm>
            <a:off x="82402" y="1256318"/>
            <a:ext cx="4734147" cy="1384995"/>
          </a:xfrm>
          <a:prstGeom prst="rect">
            <a:avLst/>
          </a:prstGeom>
          <a:noFill/>
        </p:spPr>
        <p:txBody>
          <a:bodyPr wrap="square">
            <a:spAutoFit/>
          </a:bodyPr>
          <a:lstStyle/>
          <a:p>
            <a:r>
              <a:rPr lang="en-GB" sz="2800" b="1" i="0" dirty="0">
                <a:solidFill>
                  <a:srgbClr val="444444"/>
                </a:solidFill>
                <a:effectLst/>
                <a:latin typeface="+mj-lt"/>
                <a:ea typeface="KaiTi" panose="020B0503020204020204" pitchFamily="49" charset="-122"/>
              </a:rPr>
              <a:t>Skill boot camps are intensive, short-term training programs in information technology fields.</a:t>
            </a:r>
            <a:endParaRPr lang="en-GB" sz="2800" b="1" dirty="0">
              <a:latin typeface="+mj-lt"/>
              <a:ea typeface="KaiTi" panose="020B0503020204020204" pitchFamily="49" charset="-122"/>
            </a:endParaRPr>
          </a:p>
        </p:txBody>
      </p:sp>
    </p:spTree>
    <p:extLst>
      <p:ext uri="{BB962C8B-B14F-4D97-AF65-F5344CB8AC3E}">
        <p14:creationId xmlns:p14="http://schemas.microsoft.com/office/powerpoint/2010/main" val="349385175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1000"/>
                                        <p:tgtEl>
                                          <p:spTgt spid="1026"/>
                                        </p:tgtEl>
                                      </p:cBhvr>
                                    </p:animEffect>
                                    <p:anim calcmode="lin" valueType="num">
                                      <p:cBhvr>
                                        <p:cTn id="13" dur="1000" fill="hold"/>
                                        <p:tgtEl>
                                          <p:spTgt spid="1026"/>
                                        </p:tgtEl>
                                        <p:attrNameLst>
                                          <p:attrName>ppt_x</p:attrName>
                                        </p:attrNameLst>
                                      </p:cBhvr>
                                      <p:tavLst>
                                        <p:tav tm="0">
                                          <p:val>
                                            <p:strVal val="#ppt_x"/>
                                          </p:val>
                                        </p:tav>
                                        <p:tav tm="100000">
                                          <p:val>
                                            <p:strVal val="#ppt_x"/>
                                          </p:val>
                                        </p:tav>
                                      </p:tavLst>
                                    </p:anim>
                                    <p:anim calcmode="lin" valueType="num">
                                      <p:cBhvr>
                                        <p:cTn id="14"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DC84DA-F1E2-954D-52A4-1FDD114FEF07}"/>
              </a:ext>
            </a:extLst>
          </p:cNvPr>
          <p:cNvSpPr>
            <a:spLocks noGrp="1"/>
          </p:cNvSpPr>
          <p:nvPr>
            <p:ph sz="quarter" idx="10"/>
          </p:nvPr>
        </p:nvSpPr>
        <p:spPr/>
        <p:txBody>
          <a:bodyPr/>
          <a:lstStyle/>
          <a:p>
            <a:r>
              <a:rPr lang="en-GB"/>
              <a:t>Open Inventory-1 from your sample files folder. This workbook contains a list showing all goods in stock. Add a filter to the range.</a:t>
            </a:r>
          </a:p>
          <a:p>
            <a:r>
              <a:rPr lang="en-GB"/>
              <a:t>1. Click anywhere inside the range.</a:t>
            </a:r>
          </a:p>
          <a:p>
            <a:r>
              <a:rPr lang="en-GB"/>
              <a:t>2. Click: </a:t>
            </a:r>
            <a:r>
              <a:rPr lang="en-GB" err="1"/>
              <a:t>Data→Sort</a:t>
            </a:r>
            <a:r>
              <a:rPr lang="en-GB"/>
              <a:t> &amp; </a:t>
            </a:r>
            <a:r>
              <a:rPr lang="en-GB" err="1"/>
              <a:t>Filter→Filter</a:t>
            </a:r>
            <a:r>
              <a:rPr lang="en-GB"/>
              <a:t>.</a:t>
            </a:r>
          </a:p>
          <a:p>
            <a:pPr marL="0" indent="0">
              <a:buNone/>
            </a:pPr>
            <a:r>
              <a:rPr lang="en-GB" b="1" u="sng"/>
              <a:t>Notice </a:t>
            </a:r>
            <a:r>
              <a:rPr lang="en-GB"/>
              <a:t>that small drop-down arrow buttons have appeared in the range header row:</a:t>
            </a:r>
          </a:p>
        </p:txBody>
      </p:sp>
      <p:sp>
        <p:nvSpPr>
          <p:cNvPr id="3" name="Title 2">
            <a:extLst>
              <a:ext uri="{FF2B5EF4-FFF2-40B4-BE49-F238E27FC236}">
                <a16:creationId xmlns:a16="http://schemas.microsoft.com/office/drawing/2014/main" id="{3B0D4DD5-2834-5B4C-DEAF-199B7B3E648D}"/>
              </a:ext>
            </a:extLst>
          </p:cNvPr>
          <p:cNvSpPr>
            <a:spLocks noGrp="1"/>
          </p:cNvSpPr>
          <p:nvPr>
            <p:ph type="title"/>
          </p:nvPr>
        </p:nvSpPr>
        <p:spPr/>
        <p:txBody>
          <a:bodyPr/>
          <a:lstStyle/>
          <a:p>
            <a:r>
              <a:rPr lang="en-GB"/>
              <a:t>Apply a simple filter to a range</a:t>
            </a:r>
          </a:p>
        </p:txBody>
      </p:sp>
      <p:pic>
        <p:nvPicPr>
          <p:cNvPr id="7" name="Picture 6">
            <a:extLst>
              <a:ext uri="{FF2B5EF4-FFF2-40B4-BE49-F238E27FC236}">
                <a16:creationId xmlns:a16="http://schemas.microsoft.com/office/drawing/2014/main" id="{B20D1516-2493-03CA-99CE-54B385D158AB}"/>
              </a:ext>
            </a:extLst>
          </p:cNvPr>
          <p:cNvPicPr>
            <a:picLocks noChangeAspect="1"/>
          </p:cNvPicPr>
          <p:nvPr/>
        </p:nvPicPr>
        <p:blipFill>
          <a:blip r:embed="rId2"/>
          <a:stretch>
            <a:fillRect/>
          </a:stretch>
        </p:blipFill>
        <p:spPr>
          <a:xfrm>
            <a:off x="6096000" y="1771197"/>
            <a:ext cx="1487779" cy="1091039"/>
          </a:xfrm>
          <a:prstGeom prst="rect">
            <a:avLst/>
          </a:prstGeom>
        </p:spPr>
      </p:pic>
      <p:pic>
        <p:nvPicPr>
          <p:cNvPr id="9" name="Picture 8">
            <a:extLst>
              <a:ext uri="{FF2B5EF4-FFF2-40B4-BE49-F238E27FC236}">
                <a16:creationId xmlns:a16="http://schemas.microsoft.com/office/drawing/2014/main" id="{8D291962-B3DB-D2BB-CFE9-BA52640D6E51}"/>
              </a:ext>
            </a:extLst>
          </p:cNvPr>
          <p:cNvPicPr>
            <a:picLocks noChangeAspect="1"/>
          </p:cNvPicPr>
          <p:nvPr/>
        </p:nvPicPr>
        <p:blipFill>
          <a:blip r:embed="rId3"/>
          <a:stretch>
            <a:fillRect/>
          </a:stretch>
        </p:blipFill>
        <p:spPr>
          <a:xfrm>
            <a:off x="262202" y="3995765"/>
            <a:ext cx="11667596" cy="1898622"/>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5CC5F50B-ADDA-0D22-BB40-7CA8237C21C9}"/>
                  </a:ext>
                </a:extLst>
              </p14:cNvPr>
              <p14:cNvContentPartPr/>
              <p14:nvPr/>
            </p14:nvContentPartPr>
            <p14:xfrm>
              <a:off x="2346791" y="3533526"/>
              <a:ext cx="1159560" cy="1459440"/>
            </p14:xfrm>
          </p:contentPart>
        </mc:Choice>
        <mc:Fallback xmlns="">
          <p:pic>
            <p:nvPicPr>
              <p:cNvPr id="10" name="Ink 9">
                <a:extLst>
                  <a:ext uri="{FF2B5EF4-FFF2-40B4-BE49-F238E27FC236}">
                    <a16:creationId xmlns:a16="http://schemas.microsoft.com/office/drawing/2014/main" id="{5CC5F50B-ADDA-0D22-BB40-7CA8237C21C9}"/>
                  </a:ext>
                </a:extLst>
              </p:cNvPr>
              <p:cNvPicPr/>
              <p:nvPr/>
            </p:nvPicPr>
            <p:blipFill>
              <a:blip r:embed="rId5"/>
              <a:stretch>
                <a:fillRect/>
              </a:stretch>
            </p:blipFill>
            <p:spPr>
              <a:xfrm>
                <a:off x="2327711" y="3514451"/>
                <a:ext cx="1197360" cy="1497231"/>
              </a:xfrm>
              <a:prstGeom prst="rect">
                <a:avLst/>
              </a:prstGeom>
            </p:spPr>
          </p:pic>
        </mc:Fallback>
      </mc:AlternateContent>
    </p:spTree>
    <p:extLst>
      <p:ext uri="{BB962C8B-B14F-4D97-AF65-F5344CB8AC3E}">
        <p14:creationId xmlns:p14="http://schemas.microsoft.com/office/powerpoint/2010/main" val="3038761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EFB66E-89D0-133A-DA48-08E27FDE4512}"/>
              </a:ext>
            </a:extLst>
          </p:cNvPr>
          <p:cNvSpPr>
            <a:spLocks noGrp="1"/>
          </p:cNvSpPr>
          <p:nvPr>
            <p:ph sz="quarter" idx="10"/>
          </p:nvPr>
        </p:nvSpPr>
        <p:spPr/>
        <p:txBody>
          <a:bodyPr>
            <a:normAutofit lnSpcReduction="10000"/>
          </a:bodyPr>
          <a:lstStyle/>
          <a:p>
            <a:pPr marL="0" indent="0">
              <a:buNone/>
            </a:pPr>
            <a:r>
              <a:rPr lang="en-GB"/>
              <a:t>1. Click the drop-down arrow to the right of Category in cell C1. </a:t>
            </a:r>
          </a:p>
          <a:p>
            <a:pPr marL="0" indent="0">
              <a:buNone/>
            </a:pPr>
            <a:r>
              <a:rPr lang="en-GB"/>
              <a:t>2. Uncheck the (Select All) check box. </a:t>
            </a:r>
          </a:p>
          <a:p>
            <a:pPr marL="0" indent="0">
              <a:buNone/>
            </a:pPr>
            <a:r>
              <a:rPr lang="en-GB"/>
              <a:t>3. Check the Seafood checkbox. </a:t>
            </a:r>
          </a:p>
          <a:p>
            <a:pPr marL="0" indent="0">
              <a:buNone/>
            </a:pPr>
            <a:r>
              <a:rPr lang="en-GB"/>
              <a:t>4. Click the OK button. Only Seafood products are </a:t>
            </a:r>
          </a:p>
          <a:p>
            <a:pPr marL="0" indent="0">
              <a:buNone/>
            </a:pPr>
            <a:r>
              <a:rPr lang="en-GB"/>
              <a:t>now displayed:</a:t>
            </a:r>
          </a:p>
          <a:p>
            <a:pPr marL="0" indent="0">
              <a:buNone/>
            </a:pPr>
            <a:endParaRPr lang="en-GB"/>
          </a:p>
          <a:p>
            <a:pPr marL="0" indent="0">
              <a:buNone/>
            </a:pPr>
            <a:endParaRPr lang="en-GB"/>
          </a:p>
          <a:p>
            <a:pPr marL="0" indent="0">
              <a:buNone/>
            </a:pPr>
            <a:endParaRPr lang="en-GB"/>
          </a:p>
          <a:p>
            <a:pPr marL="0" indent="0">
              <a:buNone/>
            </a:pPr>
            <a:endParaRPr lang="en-GB"/>
          </a:p>
          <a:p>
            <a:pPr marL="0" indent="0">
              <a:buNone/>
            </a:pPr>
            <a:endParaRPr lang="en-GB"/>
          </a:p>
          <a:p>
            <a:pPr marL="0" indent="0">
              <a:buNone/>
            </a:pPr>
            <a:r>
              <a:rPr lang="en-GB" b="1" u="sng"/>
              <a:t>Notice</a:t>
            </a:r>
            <a:r>
              <a:rPr lang="en-GB"/>
              <a:t> that the filter button next to Category in cell C1 has changed to show that a filter condition is in effect.</a:t>
            </a:r>
          </a:p>
        </p:txBody>
      </p:sp>
      <p:sp>
        <p:nvSpPr>
          <p:cNvPr id="3" name="Title 2">
            <a:extLst>
              <a:ext uri="{FF2B5EF4-FFF2-40B4-BE49-F238E27FC236}">
                <a16:creationId xmlns:a16="http://schemas.microsoft.com/office/drawing/2014/main" id="{8C57C107-548F-B330-84B3-11A675FE1B7F}"/>
              </a:ext>
            </a:extLst>
          </p:cNvPr>
          <p:cNvSpPr>
            <a:spLocks noGrp="1"/>
          </p:cNvSpPr>
          <p:nvPr>
            <p:ph type="title"/>
          </p:nvPr>
        </p:nvSpPr>
        <p:spPr/>
        <p:txBody>
          <a:bodyPr/>
          <a:lstStyle/>
          <a:p>
            <a:r>
              <a:rPr lang="en-GB"/>
              <a:t>Use the filter to display products in the Seafood category.</a:t>
            </a:r>
          </a:p>
        </p:txBody>
      </p:sp>
      <p:pic>
        <p:nvPicPr>
          <p:cNvPr id="5" name="Picture 4">
            <a:extLst>
              <a:ext uri="{FF2B5EF4-FFF2-40B4-BE49-F238E27FC236}">
                <a16:creationId xmlns:a16="http://schemas.microsoft.com/office/drawing/2014/main" id="{BBF10686-BE72-28CA-2AB8-35BD545B0629}"/>
              </a:ext>
            </a:extLst>
          </p:cNvPr>
          <p:cNvPicPr>
            <a:picLocks noChangeAspect="1"/>
          </p:cNvPicPr>
          <p:nvPr/>
        </p:nvPicPr>
        <p:blipFill rotWithShape="1">
          <a:blip r:embed="rId2"/>
          <a:srcRect l="81631" t="45757" r="10376" b="43190"/>
          <a:stretch/>
        </p:blipFill>
        <p:spPr>
          <a:xfrm>
            <a:off x="6732118" y="1377779"/>
            <a:ext cx="2557684" cy="994719"/>
          </a:xfrm>
          <a:prstGeom prst="rect">
            <a:avLst/>
          </a:prstGeom>
        </p:spPr>
      </p:pic>
      <p:pic>
        <p:nvPicPr>
          <p:cNvPr id="7" name="Picture 6">
            <a:extLst>
              <a:ext uri="{FF2B5EF4-FFF2-40B4-BE49-F238E27FC236}">
                <a16:creationId xmlns:a16="http://schemas.microsoft.com/office/drawing/2014/main" id="{9C429FA3-915E-437F-4FD6-106357DF23E6}"/>
              </a:ext>
            </a:extLst>
          </p:cNvPr>
          <p:cNvPicPr>
            <a:picLocks noChangeAspect="1"/>
          </p:cNvPicPr>
          <p:nvPr/>
        </p:nvPicPr>
        <p:blipFill>
          <a:blip r:embed="rId3"/>
          <a:stretch>
            <a:fillRect/>
          </a:stretch>
        </p:blipFill>
        <p:spPr>
          <a:xfrm>
            <a:off x="2845468" y="2786664"/>
            <a:ext cx="6744641" cy="2857899"/>
          </a:xfrm>
          <a:prstGeom prst="rect">
            <a:avLst/>
          </a:prstGeom>
        </p:spPr>
      </p:pic>
      <p:sp>
        <p:nvSpPr>
          <p:cNvPr id="8" name="Oval 7">
            <a:extLst>
              <a:ext uri="{FF2B5EF4-FFF2-40B4-BE49-F238E27FC236}">
                <a16:creationId xmlns:a16="http://schemas.microsoft.com/office/drawing/2014/main" id="{0FFA102B-C91C-5152-A07C-1922C99B6152}"/>
              </a:ext>
            </a:extLst>
          </p:cNvPr>
          <p:cNvSpPr/>
          <p:nvPr/>
        </p:nvSpPr>
        <p:spPr>
          <a:xfrm>
            <a:off x="7401360" y="3081867"/>
            <a:ext cx="557307" cy="431624"/>
          </a:xfrm>
          <a:prstGeom prst="ellipse">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pic>
        <p:nvPicPr>
          <p:cNvPr id="10" name="Picture 9">
            <a:extLst>
              <a:ext uri="{FF2B5EF4-FFF2-40B4-BE49-F238E27FC236}">
                <a16:creationId xmlns:a16="http://schemas.microsoft.com/office/drawing/2014/main" id="{EEBA94A6-DF71-A094-2239-E57056799348}"/>
              </a:ext>
            </a:extLst>
          </p:cNvPr>
          <p:cNvPicPr>
            <a:picLocks noChangeAspect="1"/>
          </p:cNvPicPr>
          <p:nvPr/>
        </p:nvPicPr>
        <p:blipFill>
          <a:blip r:embed="rId4"/>
          <a:stretch>
            <a:fillRect/>
          </a:stretch>
        </p:blipFill>
        <p:spPr>
          <a:xfrm>
            <a:off x="9599418" y="2778197"/>
            <a:ext cx="2189520" cy="979522"/>
          </a:xfrm>
          <a:prstGeom prst="rect">
            <a:avLst/>
          </a:prstGeom>
        </p:spPr>
      </p:pic>
    </p:spTree>
    <p:extLst>
      <p:ext uri="{BB962C8B-B14F-4D97-AF65-F5344CB8AC3E}">
        <p14:creationId xmlns:p14="http://schemas.microsoft.com/office/powerpoint/2010/main" val="40702479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DD7ACC-4CE1-D8EC-6481-B73017C4B56C}"/>
              </a:ext>
            </a:extLst>
          </p:cNvPr>
          <p:cNvSpPr>
            <a:spLocks noGrp="1"/>
          </p:cNvSpPr>
          <p:nvPr>
            <p:ph sz="quarter" idx="10"/>
          </p:nvPr>
        </p:nvSpPr>
        <p:spPr>
          <a:xfrm>
            <a:off x="114992" y="963613"/>
            <a:ext cx="6046628" cy="5628380"/>
          </a:xfrm>
        </p:spPr>
        <p:txBody>
          <a:bodyPr/>
          <a:lstStyle/>
          <a:p>
            <a:r>
              <a:rPr lang="en-GB"/>
              <a:t>Add a second filter condition to show items in the Seafood category with an inventory value greater than 1,000.</a:t>
            </a:r>
          </a:p>
          <a:p>
            <a:pPr marL="514350" indent="-514350">
              <a:buAutoNum type="arabicPeriod"/>
            </a:pPr>
            <a:r>
              <a:rPr lang="en-GB"/>
              <a:t>Click the drop-down arrow to the right of Value in cell F1. </a:t>
            </a:r>
          </a:p>
          <a:p>
            <a:pPr marL="0" indent="0">
              <a:buNone/>
            </a:pPr>
            <a:r>
              <a:rPr lang="en-GB"/>
              <a:t>2. Click: Number </a:t>
            </a:r>
            <a:r>
              <a:rPr lang="en-GB" err="1"/>
              <a:t>Filters→Greater</a:t>
            </a:r>
            <a:r>
              <a:rPr lang="en-GB"/>
              <a:t> Than... from the drop-down menu.</a:t>
            </a:r>
          </a:p>
          <a:p>
            <a:pPr marL="0" indent="0">
              <a:buNone/>
            </a:pPr>
            <a:r>
              <a:rPr lang="en-GB"/>
              <a:t>3. Type 1000 into the text box. </a:t>
            </a:r>
          </a:p>
          <a:p>
            <a:pPr marL="0" indent="0">
              <a:buNone/>
            </a:pPr>
            <a:r>
              <a:rPr lang="en-GB"/>
              <a:t>4. Click the OK button.</a:t>
            </a:r>
          </a:p>
          <a:p>
            <a:pPr marL="0" indent="0">
              <a:buNone/>
            </a:pPr>
            <a:r>
              <a:rPr lang="en-GB" b="1"/>
              <a:t>Remove the filter from the range.</a:t>
            </a:r>
          </a:p>
          <a:p>
            <a:pPr marL="0" indent="0">
              <a:buNone/>
            </a:pPr>
            <a:r>
              <a:rPr lang="en-GB"/>
              <a:t>1. Click anywhere inside the range.</a:t>
            </a:r>
          </a:p>
          <a:p>
            <a:pPr marL="0" indent="0">
              <a:buNone/>
            </a:pPr>
            <a:r>
              <a:rPr lang="en-GB"/>
              <a:t>2. Click: </a:t>
            </a:r>
            <a:r>
              <a:rPr lang="en-GB" err="1"/>
              <a:t>Data→Sort</a:t>
            </a:r>
            <a:r>
              <a:rPr lang="en-GB"/>
              <a:t> &amp; </a:t>
            </a:r>
            <a:r>
              <a:rPr lang="en-GB" err="1"/>
              <a:t>Filter→Filter</a:t>
            </a:r>
            <a:r>
              <a:rPr lang="en-GB"/>
              <a:t>.</a:t>
            </a:r>
          </a:p>
        </p:txBody>
      </p:sp>
      <p:sp>
        <p:nvSpPr>
          <p:cNvPr id="3" name="Title 2">
            <a:extLst>
              <a:ext uri="{FF2B5EF4-FFF2-40B4-BE49-F238E27FC236}">
                <a16:creationId xmlns:a16="http://schemas.microsoft.com/office/drawing/2014/main" id="{15382502-FB81-E915-E11C-5EA195E95FC1}"/>
              </a:ext>
            </a:extLst>
          </p:cNvPr>
          <p:cNvSpPr>
            <a:spLocks noGrp="1"/>
          </p:cNvSpPr>
          <p:nvPr>
            <p:ph type="title"/>
          </p:nvPr>
        </p:nvSpPr>
        <p:spPr/>
        <p:txBody>
          <a:bodyPr/>
          <a:lstStyle/>
          <a:p>
            <a:r>
              <a:rPr lang="en-GB"/>
              <a:t>Adding a second filter </a:t>
            </a:r>
          </a:p>
        </p:txBody>
      </p:sp>
      <p:pic>
        <p:nvPicPr>
          <p:cNvPr id="5" name="Picture 4">
            <a:extLst>
              <a:ext uri="{FF2B5EF4-FFF2-40B4-BE49-F238E27FC236}">
                <a16:creationId xmlns:a16="http://schemas.microsoft.com/office/drawing/2014/main" id="{9C98B1C9-4E50-F666-B408-18BD64C509BF}"/>
              </a:ext>
            </a:extLst>
          </p:cNvPr>
          <p:cNvPicPr>
            <a:picLocks noChangeAspect="1"/>
          </p:cNvPicPr>
          <p:nvPr/>
        </p:nvPicPr>
        <p:blipFill rotWithShape="1">
          <a:blip r:embed="rId3"/>
          <a:srcRect l="84445" t="21111" b="25062"/>
          <a:stretch/>
        </p:blipFill>
        <p:spPr>
          <a:xfrm>
            <a:off x="5993405" y="1140734"/>
            <a:ext cx="3097090" cy="3014133"/>
          </a:xfrm>
          <a:prstGeom prst="rect">
            <a:avLst/>
          </a:prstGeom>
        </p:spPr>
      </p:pic>
      <p:pic>
        <p:nvPicPr>
          <p:cNvPr id="7" name="Picture 6">
            <a:extLst>
              <a:ext uri="{FF2B5EF4-FFF2-40B4-BE49-F238E27FC236}">
                <a16:creationId xmlns:a16="http://schemas.microsoft.com/office/drawing/2014/main" id="{2AB4E7B5-29E8-6616-F89A-4B5CEC5DDB2D}"/>
              </a:ext>
            </a:extLst>
          </p:cNvPr>
          <p:cNvPicPr>
            <a:picLocks noChangeAspect="1"/>
          </p:cNvPicPr>
          <p:nvPr/>
        </p:nvPicPr>
        <p:blipFill>
          <a:blip r:embed="rId4"/>
          <a:stretch>
            <a:fillRect/>
          </a:stretch>
        </p:blipFill>
        <p:spPr>
          <a:xfrm>
            <a:off x="9183453" y="1143646"/>
            <a:ext cx="2894277" cy="1791944"/>
          </a:xfrm>
          <a:prstGeom prst="rect">
            <a:avLst/>
          </a:prstGeom>
        </p:spPr>
      </p:pic>
      <p:pic>
        <p:nvPicPr>
          <p:cNvPr id="9" name="Picture 8">
            <a:extLst>
              <a:ext uri="{FF2B5EF4-FFF2-40B4-BE49-F238E27FC236}">
                <a16:creationId xmlns:a16="http://schemas.microsoft.com/office/drawing/2014/main" id="{C1C6CE34-C1A6-295C-0897-3B59A768EF89}"/>
              </a:ext>
            </a:extLst>
          </p:cNvPr>
          <p:cNvPicPr>
            <a:picLocks noChangeAspect="1"/>
          </p:cNvPicPr>
          <p:nvPr/>
        </p:nvPicPr>
        <p:blipFill>
          <a:blip r:embed="rId5"/>
          <a:stretch>
            <a:fillRect/>
          </a:stretch>
        </p:blipFill>
        <p:spPr>
          <a:xfrm>
            <a:off x="5571067" y="4790569"/>
            <a:ext cx="6218041" cy="1801424"/>
          </a:xfrm>
          <a:prstGeom prst="rect">
            <a:avLst/>
          </a:prstGeom>
        </p:spPr>
      </p:pic>
    </p:spTree>
    <p:extLst>
      <p:ext uri="{BB962C8B-B14F-4D97-AF65-F5344CB8AC3E}">
        <p14:creationId xmlns:p14="http://schemas.microsoft.com/office/powerpoint/2010/main" val="32147945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96F938-FBC4-902A-32E6-7E0C2CA2C5BC}"/>
              </a:ext>
            </a:extLst>
          </p:cNvPr>
          <p:cNvSpPr>
            <a:spLocks noGrp="1"/>
          </p:cNvSpPr>
          <p:nvPr>
            <p:ph sz="quarter" idx="10"/>
          </p:nvPr>
        </p:nvSpPr>
        <p:spPr>
          <a:xfrm>
            <a:off x="175974" y="963612"/>
            <a:ext cx="11213205" cy="5628380"/>
          </a:xfrm>
        </p:spPr>
        <p:txBody>
          <a:bodyPr/>
          <a:lstStyle/>
          <a:p>
            <a:pPr marL="514350" indent="-514350">
              <a:buAutoNum type="arabicPeriod"/>
            </a:pPr>
            <a:r>
              <a:rPr lang="en-GB"/>
              <a:t>Right-click any cell in the Category column containing the text: Dairy Products. Select Filter by Selected Cell’s Value from the shortcut menu.</a:t>
            </a:r>
          </a:p>
        </p:txBody>
      </p:sp>
      <p:sp>
        <p:nvSpPr>
          <p:cNvPr id="3" name="Title 2">
            <a:extLst>
              <a:ext uri="{FF2B5EF4-FFF2-40B4-BE49-F238E27FC236}">
                <a16:creationId xmlns:a16="http://schemas.microsoft.com/office/drawing/2014/main" id="{9F0C59D8-6A49-6C69-FC1D-7B019A6598B3}"/>
              </a:ext>
            </a:extLst>
          </p:cNvPr>
          <p:cNvSpPr>
            <a:spLocks noGrp="1"/>
          </p:cNvSpPr>
          <p:nvPr>
            <p:ph type="title"/>
          </p:nvPr>
        </p:nvSpPr>
        <p:spPr/>
        <p:txBody>
          <a:bodyPr/>
          <a:lstStyle/>
          <a:p>
            <a:r>
              <a:rPr lang="en-GB"/>
              <a:t>Filter by selection to only</a:t>
            </a:r>
          </a:p>
        </p:txBody>
      </p:sp>
      <p:pic>
        <p:nvPicPr>
          <p:cNvPr id="5" name="Picture 4">
            <a:extLst>
              <a:ext uri="{FF2B5EF4-FFF2-40B4-BE49-F238E27FC236}">
                <a16:creationId xmlns:a16="http://schemas.microsoft.com/office/drawing/2014/main" id="{9E0AB179-3194-5919-9EC8-C24C9EEBC63F}"/>
              </a:ext>
            </a:extLst>
          </p:cNvPr>
          <p:cNvPicPr>
            <a:picLocks noChangeAspect="1"/>
          </p:cNvPicPr>
          <p:nvPr/>
        </p:nvPicPr>
        <p:blipFill>
          <a:blip r:embed="rId2"/>
          <a:stretch>
            <a:fillRect/>
          </a:stretch>
        </p:blipFill>
        <p:spPr>
          <a:xfrm>
            <a:off x="750469" y="1995012"/>
            <a:ext cx="1454658" cy="4173646"/>
          </a:xfrm>
          <a:prstGeom prst="rect">
            <a:avLst/>
          </a:prstGeom>
        </p:spPr>
      </p:pic>
      <p:pic>
        <p:nvPicPr>
          <p:cNvPr id="7" name="Picture 6">
            <a:extLst>
              <a:ext uri="{FF2B5EF4-FFF2-40B4-BE49-F238E27FC236}">
                <a16:creationId xmlns:a16="http://schemas.microsoft.com/office/drawing/2014/main" id="{AB1172D2-8810-8FF8-ECAC-0282BAECABF9}"/>
              </a:ext>
            </a:extLst>
          </p:cNvPr>
          <p:cNvPicPr>
            <a:picLocks noChangeAspect="1"/>
          </p:cNvPicPr>
          <p:nvPr/>
        </p:nvPicPr>
        <p:blipFill rotWithShape="1">
          <a:blip r:embed="rId3"/>
          <a:srcRect l="81284" t="38010" r="4682" b="5619"/>
          <a:stretch/>
        </p:blipFill>
        <p:spPr>
          <a:xfrm>
            <a:off x="2593354" y="1995012"/>
            <a:ext cx="3885069" cy="4388855"/>
          </a:xfrm>
          <a:prstGeom prst="rect">
            <a:avLst/>
          </a:prstGeom>
        </p:spPr>
      </p:pic>
      <p:sp>
        <p:nvSpPr>
          <p:cNvPr id="9" name="TextBox 8">
            <a:extLst>
              <a:ext uri="{FF2B5EF4-FFF2-40B4-BE49-F238E27FC236}">
                <a16:creationId xmlns:a16="http://schemas.microsoft.com/office/drawing/2014/main" id="{B50973F8-7133-567A-A83B-F1E027C008B2}"/>
              </a:ext>
            </a:extLst>
          </p:cNvPr>
          <p:cNvSpPr txBox="1"/>
          <p:nvPr/>
        </p:nvSpPr>
        <p:spPr>
          <a:xfrm>
            <a:off x="6726766" y="5894388"/>
            <a:ext cx="4449233" cy="369332"/>
          </a:xfrm>
          <a:prstGeom prst="rect">
            <a:avLst/>
          </a:prstGeom>
          <a:solidFill>
            <a:schemeClr val="accent1">
              <a:lumMod val="60000"/>
              <a:lumOff val="40000"/>
            </a:schemeClr>
          </a:solidFill>
        </p:spPr>
        <p:txBody>
          <a:bodyPr wrap="square">
            <a:spAutoFit/>
          </a:bodyPr>
          <a:lstStyle/>
          <a:p>
            <a:r>
              <a:rPr lang="en-GB"/>
              <a:t>Remove the filter from the range as before.</a:t>
            </a:r>
          </a:p>
        </p:txBody>
      </p:sp>
    </p:spTree>
    <p:extLst>
      <p:ext uri="{BB962C8B-B14F-4D97-AF65-F5344CB8AC3E}">
        <p14:creationId xmlns:p14="http://schemas.microsoft.com/office/powerpoint/2010/main" val="16797394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D1A719-0C77-8CCE-7442-5E9596AF45D2}"/>
              </a:ext>
            </a:extLst>
          </p:cNvPr>
          <p:cNvSpPr>
            <a:spLocks noGrp="1"/>
          </p:cNvSpPr>
          <p:nvPr>
            <p:ph sz="quarter" idx="10"/>
          </p:nvPr>
        </p:nvSpPr>
        <p:spPr/>
        <p:txBody>
          <a:bodyPr/>
          <a:lstStyle/>
          <a:p>
            <a:r>
              <a:rPr lang="en-GB"/>
              <a:t>Click anywhere inside the range and then click: </a:t>
            </a:r>
            <a:r>
              <a:rPr lang="en-GB" err="1"/>
              <a:t>Data→Sort</a:t>
            </a:r>
            <a:r>
              <a:rPr lang="en-GB"/>
              <a:t> &amp; </a:t>
            </a:r>
            <a:r>
              <a:rPr lang="en-GB" err="1"/>
              <a:t>Filter→Filter</a:t>
            </a:r>
            <a:r>
              <a:rPr lang="en-GB"/>
              <a:t> </a:t>
            </a:r>
          </a:p>
          <a:p>
            <a:pPr marL="514350" indent="-514350">
              <a:buAutoNum type="arabicPeriod"/>
            </a:pPr>
            <a:r>
              <a:rPr lang="en-GB"/>
              <a:t>Click the drop-down arrow to the right of Value in cell F1. </a:t>
            </a:r>
          </a:p>
          <a:p>
            <a:pPr marL="514350" indent="-514350">
              <a:buAutoNum type="arabicPeriod"/>
            </a:pPr>
            <a:r>
              <a:rPr lang="en-GB"/>
              <a:t>Click: Number Filters. </a:t>
            </a:r>
          </a:p>
          <a:p>
            <a:pPr marL="514350" indent="-514350">
              <a:buAutoNum type="arabicPeriod"/>
            </a:pPr>
            <a:r>
              <a:rPr lang="en-GB"/>
              <a:t>Click: Top 10... from the fly-out menu. The Top 10 AutoFilter dialog is displayed:</a:t>
            </a:r>
          </a:p>
        </p:txBody>
      </p:sp>
      <p:sp>
        <p:nvSpPr>
          <p:cNvPr id="3" name="Title 2">
            <a:extLst>
              <a:ext uri="{FF2B5EF4-FFF2-40B4-BE49-F238E27FC236}">
                <a16:creationId xmlns:a16="http://schemas.microsoft.com/office/drawing/2014/main" id="{F5B6B4BA-CB48-2E0E-24FA-76DAE277EA36}"/>
              </a:ext>
            </a:extLst>
          </p:cNvPr>
          <p:cNvSpPr>
            <a:spLocks noGrp="1"/>
          </p:cNvSpPr>
          <p:nvPr>
            <p:ph type="title"/>
          </p:nvPr>
        </p:nvSpPr>
        <p:spPr/>
        <p:txBody>
          <a:bodyPr/>
          <a:lstStyle/>
          <a:p>
            <a:r>
              <a:rPr lang="en-GB"/>
              <a:t>Apply a top 10 and custom filter to a range </a:t>
            </a:r>
          </a:p>
        </p:txBody>
      </p:sp>
      <p:pic>
        <p:nvPicPr>
          <p:cNvPr id="5" name="Picture 4">
            <a:extLst>
              <a:ext uri="{FF2B5EF4-FFF2-40B4-BE49-F238E27FC236}">
                <a16:creationId xmlns:a16="http://schemas.microsoft.com/office/drawing/2014/main" id="{20468A38-EFA0-FF3E-1FBD-3C278F94F811}"/>
              </a:ext>
            </a:extLst>
          </p:cNvPr>
          <p:cNvPicPr>
            <a:picLocks noChangeAspect="1"/>
          </p:cNvPicPr>
          <p:nvPr/>
        </p:nvPicPr>
        <p:blipFill>
          <a:blip r:embed="rId3"/>
          <a:stretch>
            <a:fillRect/>
          </a:stretch>
        </p:blipFill>
        <p:spPr>
          <a:xfrm>
            <a:off x="407987" y="3429000"/>
            <a:ext cx="4143953" cy="1914792"/>
          </a:xfrm>
          <a:prstGeom prst="rect">
            <a:avLst/>
          </a:prstGeom>
        </p:spPr>
      </p:pic>
      <p:pic>
        <p:nvPicPr>
          <p:cNvPr id="9" name="Picture 8">
            <a:extLst>
              <a:ext uri="{FF2B5EF4-FFF2-40B4-BE49-F238E27FC236}">
                <a16:creationId xmlns:a16="http://schemas.microsoft.com/office/drawing/2014/main" id="{E2B8BBF2-D919-E470-F11C-1D54893682F2}"/>
              </a:ext>
            </a:extLst>
          </p:cNvPr>
          <p:cNvPicPr>
            <a:picLocks noChangeAspect="1"/>
          </p:cNvPicPr>
          <p:nvPr/>
        </p:nvPicPr>
        <p:blipFill>
          <a:blip r:embed="rId4"/>
          <a:stretch>
            <a:fillRect/>
          </a:stretch>
        </p:blipFill>
        <p:spPr>
          <a:xfrm>
            <a:off x="5015198" y="3412729"/>
            <a:ext cx="6468378" cy="2172003"/>
          </a:xfrm>
          <a:prstGeom prst="rect">
            <a:avLst/>
          </a:prstGeom>
        </p:spPr>
      </p:pic>
      <p:pic>
        <p:nvPicPr>
          <p:cNvPr id="10" name="Picture 9">
            <a:extLst>
              <a:ext uri="{FF2B5EF4-FFF2-40B4-BE49-F238E27FC236}">
                <a16:creationId xmlns:a16="http://schemas.microsoft.com/office/drawing/2014/main" id="{E6258E2F-B5C3-5BD5-46D9-A6DFC34569CE}"/>
              </a:ext>
            </a:extLst>
          </p:cNvPr>
          <p:cNvPicPr>
            <a:picLocks noChangeAspect="1"/>
          </p:cNvPicPr>
          <p:nvPr/>
        </p:nvPicPr>
        <p:blipFill>
          <a:blip r:embed="rId5"/>
          <a:stretch>
            <a:fillRect/>
          </a:stretch>
        </p:blipFill>
        <p:spPr>
          <a:xfrm>
            <a:off x="3302683" y="5958875"/>
            <a:ext cx="4499238" cy="499915"/>
          </a:xfrm>
          <a:prstGeom prst="rect">
            <a:avLst/>
          </a:prstGeom>
        </p:spPr>
      </p:pic>
    </p:spTree>
    <p:extLst>
      <p:ext uri="{BB962C8B-B14F-4D97-AF65-F5344CB8AC3E}">
        <p14:creationId xmlns:p14="http://schemas.microsoft.com/office/powerpoint/2010/main" val="30204706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833BD9-4ACC-3FCB-29C9-AAD5DAD2A166}"/>
              </a:ext>
            </a:extLst>
          </p:cNvPr>
          <p:cNvSpPr>
            <a:spLocks noGrp="1"/>
          </p:cNvSpPr>
          <p:nvPr>
            <p:ph sz="quarter" idx="10"/>
          </p:nvPr>
        </p:nvSpPr>
        <p:spPr>
          <a:xfrm>
            <a:off x="263260" y="963613"/>
            <a:ext cx="11665480" cy="1610254"/>
          </a:xfrm>
        </p:spPr>
        <p:txBody>
          <a:bodyPr/>
          <a:lstStyle/>
          <a:p>
            <a:r>
              <a:rPr lang="en-GB"/>
              <a:t>Use a custom filter to show items that have a value between 1,000 and 3,000.</a:t>
            </a:r>
          </a:p>
          <a:p>
            <a:pPr marL="0" indent="0">
              <a:buNone/>
            </a:pPr>
            <a:r>
              <a:rPr lang="en-GB"/>
              <a:t>1.Click the drop-down arrow to the right of Value in cell F1. </a:t>
            </a:r>
          </a:p>
          <a:p>
            <a:pPr marL="0" indent="0">
              <a:buNone/>
            </a:pPr>
            <a:r>
              <a:rPr lang="en-GB"/>
              <a:t>2. Click: Number </a:t>
            </a:r>
            <a:r>
              <a:rPr lang="en-GB" err="1"/>
              <a:t>Filters→Custom</a:t>
            </a:r>
            <a:r>
              <a:rPr lang="en-GB"/>
              <a:t> Filter on the drop-down menu. </a:t>
            </a:r>
          </a:p>
        </p:txBody>
      </p:sp>
      <p:sp>
        <p:nvSpPr>
          <p:cNvPr id="3" name="Title 2">
            <a:extLst>
              <a:ext uri="{FF2B5EF4-FFF2-40B4-BE49-F238E27FC236}">
                <a16:creationId xmlns:a16="http://schemas.microsoft.com/office/drawing/2014/main" id="{4033E3FC-23BB-8EEF-6289-524D744349AE}"/>
              </a:ext>
            </a:extLst>
          </p:cNvPr>
          <p:cNvSpPr>
            <a:spLocks noGrp="1"/>
          </p:cNvSpPr>
          <p:nvPr>
            <p:ph type="title"/>
          </p:nvPr>
        </p:nvSpPr>
        <p:spPr/>
        <p:txBody>
          <a:bodyPr/>
          <a:lstStyle/>
          <a:p>
            <a:r>
              <a:rPr lang="en-GB"/>
              <a:t>Custom Filters</a:t>
            </a:r>
          </a:p>
        </p:txBody>
      </p:sp>
      <p:pic>
        <p:nvPicPr>
          <p:cNvPr id="5" name="Picture 4">
            <a:extLst>
              <a:ext uri="{FF2B5EF4-FFF2-40B4-BE49-F238E27FC236}">
                <a16:creationId xmlns:a16="http://schemas.microsoft.com/office/drawing/2014/main" id="{207493EA-B307-73C5-A8B5-564A02BB803A}"/>
              </a:ext>
            </a:extLst>
          </p:cNvPr>
          <p:cNvPicPr>
            <a:picLocks noChangeAspect="1"/>
          </p:cNvPicPr>
          <p:nvPr/>
        </p:nvPicPr>
        <p:blipFill rotWithShape="1">
          <a:blip r:embed="rId2"/>
          <a:srcRect l="85556" t="23580" b="25062"/>
          <a:stretch/>
        </p:blipFill>
        <p:spPr>
          <a:xfrm>
            <a:off x="144726" y="2543175"/>
            <a:ext cx="3877735" cy="3877733"/>
          </a:xfrm>
          <a:prstGeom prst="rect">
            <a:avLst/>
          </a:prstGeom>
        </p:spPr>
      </p:pic>
      <p:sp>
        <p:nvSpPr>
          <p:cNvPr id="6" name="TextBox 5">
            <a:extLst>
              <a:ext uri="{FF2B5EF4-FFF2-40B4-BE49-F238E27FC236}">
                <a16:creationId xmlns:a16="http://schemas.microsoft.com/office/drawing/2014/main" id="{492D1EBE-A18A-FE38-9D88-29AD3F30643C}"/>
              </a:ext>
            </a:extLst>
          </p:cNvPr>
          <p:cNvSpPr txBox="1"/>
          <p:nvPr/>
        </p:nvSpPr>
        <p:spPr>
          <a:xfrm>
            <a:off x="7329025" y="2573867"/>
            <a:ext cx="4718249" cy="3108543"/>
          </a:xfrm>
          <a:prstGeom prst="rect">
            <a:avLst/>
          </a:prstGeom>
          <a:noFill/>
        </p:spPr>
        <p:txBody>
          <a:bodyPr wrap="square" rtlCol="0">
            <a:spAutoFit/>
          </a:bodyPr>
          <a:lstStyle/>
          <a:p>
            <a:r>
              <a:rPr lang="en-GB" sz="2800"/>
              <a:t>3. Set the filter condition to: is greater than or equal to 1000 And is less than or equal to 3000.</a:t>
            </a:r>
          </a:p>
          <a:p>
            <a:r>
              <a:rPr lang="en-GB" sz="2800"/>
              <a:t>4. Click the OK button. Only products with a value between 1,000 and 3,000 are shown</a:t>
            </a:r>
          </a:p>
        </p:txBody>
      </p:sp>
      <p:pic>
        <p:nvPicPr>
          <p:cNvPr id="8" name="Picture 7">
            <a:extLst>
              <a:ext uri="{FF2B5EF4-FFF2-40B4-BE49-F238E27FC236}">
                <a16:creationId xmlns:a16="http://schemas.microsoft.com/office/drawing/2014/main" id="{699F6801-BBE9-1370-6383-C3764FC735F1}"/>
              </a:ext>
            </a:extLst>
          </p:cNvPr>
          <p:cNvPicPr>
            <a:picLocks noChangeAspect="1"/>
          </p:cNvPicPr>
          <p:nvPr/>
        </p:nvPicPr>
        <p:blipFill rotWithShape="1">
          <a:blip r:embed="rId3"/>
          <a:srcRect t="11529"/>
          <a:stretch/>
        </p:blipFill>
        <p:spPr>
          <a:xfrm>
            <a:off x="4171752" y="3038478"/>
            <a:ext cx="3007982" cy="2491312"/>
          </a:xfrm>
          <a:prstGeom prst="rect">
            <a:avLst/>
          </a:prstGeom>
        </p:spPr>
      </p:pic>
      <p:pic>
        <p:nvPicPr>
          <p:cNvPr id="9" name="Picture 8">
            <a:extLst>
              <a:ext uri="{FF2B5EF4-FFF2-40B4-BE49-F238E27FC236}">
                <a16:creationId xmlns:a16="http://schemas.microsoft.com/office/drawing/2014/main" id="{97A490BE-D18F-CBB6-4060-75DB2633AF9E}"/>
              </a:ext>
            </a:extLst>
          </p:cNvPr>
          <p:cNvPicPr>
            <a:picLocks noChangeAspect="1"/>
          </p:cNvPicPr>
          <p:nvPr/>
        </p:nvPicPr>
        <p:blipFill>
          <a:blip r:embed="rId4"/>
          <a:stretch>
            <a:fillRect/>
          </a:stretch>
        </p:blipFill>
        <p:spPr>
          <a:xfrm>
            <a:off x="3670303" y="6170950"/>
            <a:ext cx="4499238" cy="499915"/>
          </a:xfrm>
          <a:prstGeom prst="rect">
            <a:avLst/>
          </a:prstGeom>
        </p:spPr>
      </p:pic>
    </p:spTree>
    <p:extLst>
      <p:ext uri="{BB962C8B-B14F-4D97-AF65-F5344CB8AC3E}">
        <p14:creationId xmlns:p14="http://schemas.microsoft.com/office/powerpoint/2010/main" val="22044381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1C628C-3CB6-ABB4-BC02-DE67952B4128}"/>
              </a:ext>
            </a:extLst>
          </p:cNvPr>
          <p:cNvSpPr>
            <a:spLocks noGrp="1"/>
          </p:cNvSpPr>
          <p:nvPr>
            <p:ph type="title"/>
          </p:nvPr>
        </p:nvSpPr>
        <p:spPr/>
        <p:txBody>
          <a:bodyPr/>
          <a:lstStyle/>
          <a:p>
            <a:r>
              <a:rPr lang="en-GB"/>
              <a:t>Apply an advanced filter with multiple OR criteria …..</a:t>
            </a:r>
          </a:p>
        </p:txBody>
      </p:sp>
      <p:sp>
        <p:nvSpPr>
          <p:cNvPr id="7" name="Content Placeholder 6">
            <a:extLst>
              <a:ext uri="{FF2B5EF4-FFF2-40B4-BE49-F238E27FC236}">
                <a16:creationId xmlns:a16="http://schemas.microsoft.com/office/drawing/2014/main" id="{8215382A-D405-CA44-B549-8EACCC93C761}"/>
              </a:ext>
            </a:extLst>
          </p:cNvPr>
          <p:cNvSpPr>
            <a:spLocks noGrp="1"/>
          </p:cNvSpPr>
          <p:nvPr>
            <p:ph sz="quarter" idx="10"/>
          </p:nvPr>
        </p:nvSpPr>
        <p:spPr/>
        <p:txBody>
          <a:bodyPr/>
          <a:lstStyle/>
          <a:p>
            <a:pPr marL="514350" indent="-514350">
              <a:buAutoNum type="arabicPeriod"/>
            </a:pPr>
            <a:r>
              <a:rPr lang="en-GB"/>
              <a:t>Insert five blank rows at the top of the worksheet.</a:t>
            </a:r>
          </a:p>
          <a:p>
            <a:pPr marL="514350" indent="-514350">
              <a:buAutoNum type="arabicPeriod"/>
            </a:pPr>
            <a:r>
              <a:rPr lang="en-GB"/>
              <a:t>Copy the range headers from row 6 to row 1. </a:t>
            </a:r>
          </a:p>
          <a:p>
            <a:pPr marL="0" indent="0">
              <a:buNone/>
            </a:pPr>
            <a:r>
              <a:rPr lang="en-GB"/>
              <a:t>Your worksheet should now look like this:</a:t>
            </a:r>
          </a:p>
          <a:p>
            <a:pPr marL="0" indent="0">
              <a:buNone/>
            </a:pPr>
            <a:endParaRPr lang="en-GB"/>
          </a:p>
        </p:txBody>
      </p:sp>
      <p:pic>
        <p:nvPicPr>
          <p:cNvPr id="11" name="Picture 10">
            <a:extLst>
              <a:ext uri="{FF2B5EF4-FFF2-40B4-BE49-F238E27FC236}">
                <a16:creationId xmlns:a16="http://schemas.microsoft.com/office/drawing/2014/main" id="{314BFFA2-6E27-B38E-02FC-A8365B16A70C}"/>
              </a:ext>
            </a:extLst>
          </p:cNvPr>
          <p:cNvPicPr>
            <a:picLocks noChangeAspect="1"/>
          </p:cNvPicPr>
          <p:nvPr/>
        </p:nvPicPr>
        <p:blipFill>
          <a:blip r:embed="rId2"/>
          <a:stretch>
            <a:fillRect/>
          </a:stretch>
        </p:blipFill>
        <p:spPr>
          <a:xfrm>
            <a:off x="424087" y="2536693"/>
            <a:ext cx="10206505" cy="2874662"/>
          </a:xfrm>
          <a:prstGeom prst="rect">
            <a:avLst/>
          </a:prstGeom>
        </p:spPr>
      </p:pic>
    </p:spTree>
    <p:extLst>
      <p:ext uri="{BB962C8B-B14F-4D97-AF65-F5344CB8AC3E}">
        <p14:creationId xmlns:p14="http://schemas.microsoft.com/office/powerpoint/2010/main" val="13698026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106947-B080-33AC-48AE-C3FA6F91FE9E}"/>
              </a:ext>
            </a:extLst>
          </p:cNvPr>
          <p:cNvSpPr>
            <a:spLocks noGrp="1"/>
          </p:cNvSpPr>
          <p:nvPr>
            <p:ph sz="quarter" idx="10"/>
          </p:nvPr>
        </p:nvSpPr>
        <p:spPr/>
        <p:txBody>
          <a:bodyPr/>
          <a:lstStyle/>
          <a:p>
            <a:r>
              <a:rPr lang="en-GB"/>
              <a:t>This is an example of a filter with three OR criteria. The filter can be defined as: Condiments OR Seafood OR Confections. Type these categories into the column as below. </a:t>
            </a:r>
          </a:p>
          <a:p>
            <a:endParaRPr lang="en-GB"/>
          </a:p>
          <a:p>
            <a:endParaRPr lang="en-GB"/>
          </a:p>
          <a:p>
            <a:pPr marL="0" indent="0">
              <a:buNone/>
            </a:pPr>
            <a:endParaRPr lang="en-GB"/>
          </a:p>
          <a:p>
            <a:pPr marL="514350" indent="-514350">
              <a:buAutoNum type="arabicPeriod"/>
            </a:pPr>
            <a:r>
              <a:rPr lang="en-GB"/>
              <a:t>Click anywhere in the large range to be filtered (any cell in the range A6:F75). </a:t>
            </a:r>
          </a:p>
          <a:p>
            <a:pPr marL="514350" indent="-514350">
              <a:buAutoNum type="arabicPeriod"/>
            </a:pPr>
            <a:r>
              <a:rPr lang="en-GB"/>
              <a:t>Click: </a:t>
            </a:r>
            <a:r>
              <a:rPr lang="en-GB" err="1"/>
              <a:t>Data→Sort</a:t>
            </a:r>
            <a:r>
              <a:rPr lang="en-GB"/>
              <a:t> &amp; </a:t>
            </a:r>
            <a:r>
              <a:rPr lang="en-GB" err="1"/>
              <a:t>Filter→Advanced</a:t>
            </a:r>
            <a:r>
              <a:rPr lang="en-GB"/>
              <a:t>.</a:t>
            </a:r>
          </a:p>
          <a:p>
            <a:pPr marL="0" indent="0">
              <a:buNone/>
            </a:pPr>
            <a:endParaRPr lang="en-GB"/>
          </a:p>
          <a:p>
            <a:endParaRPr lang="en-GB"/>
          </a:p>
        </p:txBody>
      </p:sp>
      <p:sp>
        <p:nvSpPr>
          <p:cNvPr id="4" name="Title 2">
            <a:extLst>
              <a:ext uri="{FF2B5EF4-FFF2-40B4-BE49-F238E27FC236}">
                <a16:creationId xmlns:a16="http://schemas.microsoft.com/office/drawing/2014/main" id="{77BB8F76-E2D1-2B62-BC18-CCD633F7E7E2}"/>
              </a:ext>
            </a:extLst>
          </p:cNvPr>
          <p:cNvSpPr>
            <a:spLocks noGrp="1"/>
          </p:cNvSpPr>
          <p:nvPr>
            <p:ph type="title"/>
          </p:nvPr>
        </p:nvSpPr>
        <p:spPr>
          <a:xfrm>
            <a:off x="114300" y="128588"/>
            <a:ext cx="10515600" cy="506412"/>
          </a:xfrm>
        </p:spPr>
        <p:txBody>
          <a:bodyPr/>
          <a:lstStyle/>
          <a:p>
            <a:r>
              <a:rPr lang="en-GB"/>
              <a:t>Apply an advanced filter with multiple OR criteria……</a:t>
            </a:r>
          </a:p>
        </p:txBody>
      </p:sp>
      <p:pic>
        <p:nvPicPr>
          <p:cNvPr id="6" name="Picture 5">
            <a:extLst>
              <a:ext uri="{FF2B5EF4-FFF2-40B4-BE49-F238E27FC236}">
                <a16:creationId xmlns:a16="http://schemas.microsoft.com/office/drawing/2014/main" id="{D44F1CAC-5843-9D2A-3F92-B3651B7994B0}"/>
              </a:ext>
            </a:extLst>
          </p:cNvPr>
          <p:cNvPicPr>
            <a:picLocks noChangeAspect="1"/>
          </p:cNvPicPr>
          <p:nvPr/>
        </p:nvPicPr>
        <p:blipFill>
          <a:blip r:embed="rId3"/>
          <a:stretch>
            <a:fillRect/>
          </a:stretch>
        </p:blipFill>
        <p:spPr>
          <a:xfrm>
            <a:off x="2353035" y="2082451"/>
            <a:ext cx="8136238" cy="1741258"/>
          </a:xfrm>
          <a:prstGeom prst="rect">
            <a:avLst/>
          </a:prstGeom>
        </p:spPr>
      </p:pic>
      <p:pic>
        <p:nvPicPr>
          <p:cNvPr id="8" name="Picture 7">
            <a:extLst>
              <a:ext uri="{FF2B5EF4-FFF2-40B4-BE49-F238E27FC236}">
                <a16:creationId xmlns:a16="http://schemas.microsoft.com/office/drawing/2014/main" id="{FF883FDF-8A6B-A915-8C9A-C7E0F63E3BA6}"/>
              </a:ext>
            </a:extLst>
          </p:cNvPr>
          <p:cNvPicPr>
            <a:picLocks noChangeAspect="1"/>
          </p:cNvPicPr>
          <p:nvPr/>
        </p:nvPicPr>
        <p:blipFill>
          <a:blip r:embed="rId4"/>
          <a:stretch>
            <a:fillRect/>
          </a:stretch>
        </p:blipFill>
        <p:spPr>
          <a:xfrm>
            <a:off x="6627803" y="4286621"/>
            <a:ext cx="2219635" cy="2305372"/>
          </a:xfrm>
          <a:prstGeom prst="rect">
            <a:avLst/>
          </a:prstGeom>
        </p:spPr>
      </p:pic>
    </p:spTree>
    <p:extLst>
      <p:ext uri="{BB962C8B-B14F-4D97-AF65-F5344CB8AC3E}">
        <p14:creationId xmlns:p14="http://schemas.microsoft.com/office/powerpoint/2010/main" val="36939073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CDCFF9-3836-2B7B-01CB-0F8F9437B0AA}"/>
              </a:ext>
            </a:extLst>
          </p:cNvPr>
          <p:cNvSpPr>
            <a:spLocks noGrp="1"/>
          </p:cNvSpPr>
          <p:nvPr>
            <p:ph sz="quarter" idx="10"/>
          </p:nvPr>
        </p:nvSpPr>
        <p:spPr/>
        <p:txBody>
          <a:bodyPr vert="horz" lIns="91440" tIns="45720" rIns="91440" bIns="45720" rtlCol="0" anchor="t">
            <a:normAutofit/>
          </a:bodyPr>
          <a:lstStyle/>
          <a:p>
            <a:pPr marL="0" indent="0">
              <a:buNone/>
            </a:pPr>
            <a:r>
              <a:rPr lang="en-GB" dirty="0"/>
              <a:t>3. Click in the Criteria range text box. </a:t>
            </a:r>
          </a:p>
          <a:p>
            <a:pPr marL="0" indent="0">
              <a:buNone/>
            </a:pPr>
            <a:r>
              <a:rPr lang="en-GB" dirty="0"/>
              <a:t>4. Select the range A1:F4 with the mouse. </a:t>
            </a:r>
            <a:endParaRPr lang="en-GB" dirty="0">
              <a:cs typeface="Calibri"/>
            </a:endParaRPr>
          </a:p>
          <a:p>
            <a:pPr marL="0" indent="0">
              <a:buNone/>
            </a:pPr>
            <a:r>
              <a:rPr lang="en-GB" dirty="0"/>
              <a:t>The criteria range appears as: Inventory!$A$1:$F$4 This is a fully qualified cell reference. It means the range A1:F4 on the Inventory worksheet. </a:t>
            </a:r>
            <a:endParaRPr lang="en-GB" dirty="0">
              <a:cs typeface="Calibri"/>
            </a:endParaRPr>
          </a:p>
          <a:p>
            <a:pPr marL="0" indent="0">
              <a:buNone/>
            </a:pPr>
            <a:r>
              <a:rPr lang="en-GB" dirty="0"/>
              <a:t>				5. The range is now filtered to display only 						Condiments, Seafood and Confections.</a:t>
            </a:r>
            <a:endParaRPr lang="en-GB" dirty="0">
              <a:cs typeface="Calibri"/>
            </a:endParaRPr>
          </a:p>
          <a:p>
            <a:pPr marL="0" indent="0">
              <a:buNone/>
            </a:pPr>
            <a:endParaRPr lang="en-GB"/>
          </a:p>
        </p:txBody>
      </p:sp>
      <p:sp>
        <p:nvSpPr>
          <p:cNvPr id="3" name="Title 2">
            <a:extLst>
              <a:ext uri="{FF2B5EF4-FFF2-40B4-BE49-F238E27FC236}">
                <a16:creationId xmlns:a16="http://schemas.microsoft.com/office/drawing/2014/main" id="{C85DCF53-7BFA-BB65-4759-2A8DE0B51EA4}"/>
              </a:ext>
            </a:extLst>
          </p:cNvPr>
          <p:cNvSpPr>
            <a:spLocks noGrp="1"/>
          </p:cNvSpPr>
          <p:nvPr>
            <p:ph type="title"/>
          </p:nvPr>
        </p:nvSpPr>
        <p:spPr/>
        <p:txBody>
          <a:bodyPr/>
          <a:lstStyle/>
          <a:p>
            <a:r>
              <a:rPr lang="en-GB"/>
              <a:t>Continued …..</a:t>
            </a:r>
          </a:p>
        </p:txBody>
      </p:sp>
      <p:pic>
        <p:nvPicPr>
          <p:cNvPr id="5" name="Picture 4">
            <a:extLst>
              <a:ext uri="{FF2B5EF4-FFF2-40B4-BE49-F238E27FC236}">
                <a16:creationId xmlns:a16="http://schemas.microsoft.com/office/drawing/2014/main" id="{C775512A-A2B7-ADA4-587D-72138A9F183F}"/>
              </a:ext>
            </a:extLst>
          </p:cNvPr>
          <p:cNvPicPr>
            <a:picLocks noChangeAspect="1"/>
          </p:cNvPicPr>
          <p:nvPr/>
        </p:nvPicPr>
        <p:blipFill>
          <a:blip r:embed="rId3"/>
          <a:stretch>
            <a:fillRect/>
          </a:stretch>
        </p:blipFill>
        <p:spPr>
          <a:xfrm>
            <a:off x="452973" y="3679503"/>
            <a:ext cx="3296110" cy="3429479"/>
          </a:xfrm>
          <a:prstGeom prst="rect">
            <a:avLst/>
          </a:prstGeom>
        </p:spPr>
      </p:pic>
      <p:pic>
        <p:nvPicPr>
          <p:cNvPr id="7" name="Picture 6">
            <a:extLst>
              <a:ext uri="{FF2B5EF4-FFF2-40B4-BE49-F238E27FC236}">
                <a16:creationId xmlns:a16="http://schemas.microsoft.com/office/drawing/2014/main" id="{6437F900-9CCF-4111-4C53-F023E815D361}"/>
              </a:ext>
            </a:extLst>
          </p:cNvPr>
          <p:cNvPicPr>
            <a:picLocks noChangeAspect="1"/>
          </p:cNvPicPr>
          <p:nvPr/>
        </p:nvPicPr>
        <p:blipFill>
          <a:blip r:embed="rId4"/>
          <a:stretch>
            <a:fillRect/>
          </a:stretch>
        </p:blipFill>
        <p:spPr>
          <a:xfrm>
            <a:off x="4124050" y="4213341"/>
            <a:ext cx="7240010" cy="1619476"/>
          </a:xfrm>
          <a:prstGeom prst="rect">
            <a:avLst/>
          </a:prstGeom>
        </p:spPr>
      </p:pic>
      <p:pic>
        <p:nvPicPr>
          <p:cNvPr id="8" name="Picture 7">
            <a:extLst>
              <a:ext uri="{FF2B5EF4-FFF2-40B4-BE49-F238E27FC236}">
                <a16:creationId xmlns:a16="http://schemas.microsoft.com/office/drawing/2014/main" id="{1263A765-FC0B-3758-17E6-322FBD320118}"/>
              </a:ext>
            </a:extLst>
          </p:cNvPr>
          <p:cNvPicPr>
            <a:picLocks noChangeAspect="1"/>
          </p:cNvPicPr>
          <p:nvPr/>
        </p:nvPicPr>
        <p:blipFill>
          <a:blip r:embed="rId5"/>
          <a:stretch>
            <a:fillRect/>
          </a:stretch>
        </p:blipFill>
        <p:spPr>
          <a:xfrm>
            <a:off x="4124050" y="6160975"/>
            <a:ext cx="4499238" cy="499915"/>
          </a:xfrm>
          <a:prstGeom prst="rect">
            <a:avLst/>
          </a:prstGeom>
        </p:spPr>
      </p:pic>
    </p:spTree>
    <p:extLst>
      <p:ext uri="{BB962C8B-B14F-4D97-AF65-F5344CB8AC3E}">
        <p14:creationId xmlns:p14="http://schemas.microsoft.com/office/powerpoint/2010/main" val="1359607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1CAF4-EC20-8950-6778-1C4C77606844}"/>
              </a:ext>
            </a:extLst>
          </p:cNvPr>
          <p:cNvSpPr>
            <a:spLocks noGrp="1"/>
          </p:cNvSpPr>
          <p:nvPr>
            <p:ph type="ctrTitle"/>
          </p:nvPr>
        </p:nvSpPr>
        <p:spPr/>
        <p:txBody>
          <a:bodyPr>
            <a:normAutofit/>
          </a:bodyPr>
          <a:lstStyle/>
          <a:p>
            <a:r>
              <a:rPr lang="en-GB" dirty="0"/>
              <a:t>Plenary- so today we have looked at how to …</a:t>
            </a:r>
          </a:p>
        </p:txBody>
      </p:sp>
      <p:sp>
        <p:nvSpPr>
          <p:cNvPr id="3" name="Text Placeholder 2">
            <a:extLst>
              <a:ext uri="{FF2B5EF4-FFF2-40B4-BE49-F238E27FC236}">
                <a16:creationId xmlns:a16="http://schemas.microsoft.com/office/drawing/2014/main" id="{E51C5B99-5D50-44C9-EA19-469F13ABCD23}"/>
              </a:ext>
            </a:extLst>
          </p:cNvPr>
          <p:cNvSpPr>
            <a:spLocks noGrp="1"/>
          </p:cNvSpPr>
          <p:nvPr>
            <p:ph type="body" sz="quarter" idx="10"/>
          </p:nvPr>
        </p:nvSpPr>
        <p:spPr>
          <a:xfrm>
            <a:off x="261938" y="1580523"/>
            <a:ext cx="7053262" cy="3435243"/>
          </a:xfrm>
        </p:spPr>
        <p:txBody>
          <a:bodyPr vert="horz" lIns="91440" tIns="45720" rIns="91440" bIns="45720" rtlCol="0" anchor="t">
            <a:normAutofit fontScale="77500" lnSpcReduction="20000"/>
          </a:bodyPr>
          <a:lstStyle/>
          <a:p>
            <a:r>
              <a:rPr lang="en-GB" dirty="0">
                <a:cs typeface="Calibri"/>
              </a:rPr>
              <a:t>Import data and exporting data</a:t>
            </a:r>
            <a:endParaRPr lang="en-GB" dirty="0"/>
          </a:p>
          <a:p>
            <a:r>
              <a:rPr lang="en-GB" dirty="0"/>
              <a:t>Format by:</a:t>
            </a:r>
            <a:endParaRPr lang="en-GB" dirty="0">
              <a:cs typeface="Calibri" panose="020F0502020204030204"/>
            </a:endParaRPr>
          </a:p>
          <a:p>
            <a:pPr lvl="1"/>
            <a:r>
              <a:rPr lang="en-GB" dirty="0"/>
              <a:t>Embedding an Excel chart object into a Word document </a:t>
            </a:r>
          </a:p>
          <a:p>
            <a:r>
              <a:rPr lang="en-GB" dirty="0"/>
              <a:t>Security :</a:t>
            </a:r>
          </a:p>
          <a:p>
            <a:pPr lvl="1"/>
            <a:r>
              <a:rPr lang="en-GB" dirty="0"/>
              <a:t>Prevent unauthorized users from opening or modifying  workbooks</a:t>
            </a:r>
          </a:p>
          <a:p>
            <a:pPr lvl="1"/>
            <a:r>
              <a:rPr lang="en-GB" dirty="0"/>
              <a:t>Control the changes users can make to workbooks</a:t>
            </a:r>
          </a:p>
          <a:p>
            <a:r>
              <a:rPr lang="en-GB" dirty="0"/>
              <a:t>The efficiency of the use of Functions and worked with: </a:t>
            </a:r>
          </a:p>
          <a:p>
            <a:pPr lvl="1"/>
            <a:r>
              <a:rPr lang="en-GB" dirty="0"/>
              <a:t>Drop down lists</a:t>
            </a:r>
          </a:p>
          <a:p>
            <a:pPr lvl="1"/>
            <a:r>
              <a:rPr lang="en-GB" dirty="0"/>
              <a:t>Filter</a:t>
            </a:r>
          </a:p>
          <a:p>
            <a:pPr lvl="1"/>
            <a:r>
              <a:rPr lang="en-GB" dirty="0"/>
              <a:t>Sort</a:t>
            </a:r>
          </a:p>
          <a:p>
            <a:pPr lvl="1"/>
            <a:endParaRPr lang="en-GB" dirty="0"/>
          </a:p>
          <a:p>
            <a:endParaRPr lang="en-GB" dirty="0"/>
          </a:p>
        </p:txBody>
      </p:sp>
    </p:spTree>
    <p:extLst>
      <p:ext uri="{BB962C8B-B14F-4D97-AF65-F5344CB8AC3E}">
        <p14:creationId xmlns:p14="http://schemas.microsoft.com/office/powerpoint/2010/main" val="3208184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0BBB1-79D0-39D3-0680-7FF779061689}"/>
              </a:ext>
            </a:extLst>
          </p:cNvPr>
          <p:cNvSpPr>
            <a:spLocks noGrp="1"/>
          </p:cNvSpPr>
          <p:nvPr>
            <p:ph type="ctrTitle"/>
          </p:nvPr>
        </p:nvSpPr>
        <p:spPr/>
        <p:txBody>
          <a:bodyPr/>
          <a:lstStyle/>
          <a:p>
            <a:endParaRPr lang="en-GB"/>
          </a:p>
        </p:txBody>
      </p:sp>
      <p:pic>
        <p:nvPicPr>
          <p:cNvPr id="2050" name="Picture 2" descr="Degree Or Bootcamp: What's The Difference - Lighthouse Labs">
            <a:extLst>
              <a:ext uri="{FF2B5EF4-FFF2-40B4-BE49-F238E27FC236}">
                <a16:creationId xmlns:a16="http://schemas.microsoft.com/office/drawing/2014/main" id="{B8D1C54F-2A40-8336-A634-A5840FDB3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826102" cy="6826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671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F2F8F-9720-CDB1-2DB9-76360AD14232}"/>
              </a:ext>
            </a:extLst>
          </p:cNvPr>
          <p:cNvSpPr>
            <a:spLocks noGrp="1"/>
          </p:cNvSpPr>
          <p:nvPr>
            <p:ph type="ctrTitle"/>
          </p:nvPr>
        </p:nvSpPr>
        <p:spPr/>
        <p:txBody>
          <a:bodyPr/>
          <a:lstStyle/>
          <a:p>
            <a:r>
              <a:rPr lang="en-GB" dirty="0"/>
              <a:t>Programme Outline </a:t>
            </a:r>
          </a:p>
        </p:txBody>
      </p:sp>
      <p:sp>
        <p:nvSpPr>
          <p:cNvPr id="9" name="TextBox 8">
            <a:extLst>
              <a:ext uri="{FF2B5EF4-FFF2-40B4-BE49-F238E27FC236}">
                <a16:creationId xmlns:a16="http://schemas.microsoft.com/office/drawing/2014/main" id="{62535BB1-B0A7-A9A1-2A9A-2077897BFAD0}"/>
              </a:ext>
            </a:extLst>
          </p:cNvPr>
          <p:cNvSpPr txBox="1"/>
          <p:nvPr/>
        </p:nvSpPr>
        <p:spPr>
          <a:xfrm>
            <a:off x="207145" y="1152949"/>
            <a:ext cx="11511760" cy="3231654"/>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en-GB" sz="2800" dirty="0"/>
              <a:t>A 4-day course over 12 weeks</a:t>
            </a:r>
          </a:p>
          <a:p>
            <a:pPr marL="457200" indent="-457200">
              <a:lnSpc>
                <a:spcPct val="150000"/>
              </a:lnSpc>
              <a:buFont typeface="Wingdings" panose="05000000000000000000" pitchFamily="2" charset="2"/>
              <a:buChar char="Ø"/>
            </a:pPr>
            <a:r>
              <a:rPr lang="en-GB" sz="2800" dirty="0"/>
              <a:t>2 days Technical Training  </a:t>
            </a:r>
          </a:p>
          <a:p>
            <a:pPr marL="457200" indent="-457200">
              <a:lnSpc>
                <a:spcPct val="150000"/>
              </a:lnSpc>
              <a:buFont typeface="Wingdings" panose="05000000000000000000" pitchFamily="2" charset="2"/>
              <a:buChar char="Ø"/>
            </a:pPr>
            <a:r>
              <a:rPr lang="en-GB" sz="2800" dirty="0"/>
              <a:t>The rest of the time is for self-study, minimum of 14 hours per week</a:t>
            </a:r>
          </a:p>
          <a:p>
            <a:pPr marL="457200" indent="-457200">
              <a:lnSpc>
                <a:spcPct val="150000"/>
              </a:lnSpc>
              <a:buFont typeface="Wingdings" panose="05000000000000000000" pitchFamily="2" charset="2"/>
              <a:buChar char="Ø"/>
            </a:pPr>
            <a:r>
              <a:rPr lang="en-GB" sz="2800" dirty="0"/>
              <a:t>Careers support sessions will also take place </a:t>
            </a:r>
          </a:p>
          <a:p>
            <a:pPr marL="457200" indent="-457200">
              <a:buFont typeface="Wingdings" panose="05000000000000000000" pitchFamily="2" charset="2"/>
              <a:buChar char="Ø"/>
            </a:pPr>
            <a:endParaRPr lang="en-GB" sz="3200" dirty="0"/>
          </a:p>
        </p:txBody>
      </p:sp>
      <p:sp>
        <p:nvSpPr>
          <p:cNvPr id="10" name="TextBox 9">
            <a:extLst>
              <a:ext uri="{FF2B5EF4-FFF2-40B4-BE49-F238E27FC236}">
                <a16:creationId xmlns:a16="http://schemas.microsoft.com/office/drawing/2014/main" id="{7D183202-7BD2-596F-941F-0E970E406634}"/>
              </a:ext>
            </a:extLst>
          </p:cNvPr>
          <p:cNvSpPr txBox="1"/>
          <p:nvPr/>
        </p:nvSpPr>
        <p:spPr>
          <a:xfrm>
            <a:off x="8465574" y="337348"/>
            <a:ext cx="3185652" cy="523220"/>
          </a:xfrm>
          <a:prstGeom prst="rect">
            <a:avLst/>
          </a:prstGeom>
          <a:noFill/>
        </p:spPr>
        <p:txBody>
          <a:bodyPr wrap="square" rtlCol="0">
            <a:spAutoFit/>
          </a:bodyPr>
          <a:lstStyle/>
          <a:p>
            <a:r>
              <a:rPr lang="en-GB" sz="2800" dirty="0">
                <a:solidFill>
                  <a:schemeClr val="bg1"/>
                </a:solidFill>
              </a:rPr>
              <a:t>Bootcamp</a:t>
            </a:r>
          </a:p>
        </p:txBody>
      </p:sp>
    </p:spTree>
    <p:extLst>
      <p:ext uri="{BB962C8B-B14F-4D97-AF65-F5344CB8AC3E}">
        <p14:creationId xmlns:p14="http://schemas.microsoft.com/office/powerpoint/2010/main" val="3156549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4DD28-D608-5EE1-8734-504D2B672191}"/>
              </a:ext>
            </a:extLst>
          </p:cNvPr>
          <p:cNvSpPr>
            <a:spLocks noGrp="1"/>
          </p:cNvSpPr>
          <p:nvPr>
            <p:ph type="ctrTitle"/>
          </p:nvPr>
        </p:nvSpPr>
        <p:spPr/>
        <p:txBody>
          <a:bodyPr/>
          <a:lstStyle/>
          <a:p>
            <a:r>
              <a:rPr lang="en-GB" dirty="0"/>
              <a:t>Schedule Overview</a:t>
            </a:r>
          </a:p>
        </p:txBody>
      </p:sp>
      <p:grpSp>
        <p:nvGrpSpPr>
          <p:cNvPr id="15" name="Group 14">
            <a:extLst>
              <a:ext uri="{FF2B5EF4-FFF2-40B4-BE49-F238E27FC236}">
                <a16:creationId xmlns:a16="http://schemas.microsoft.com/office/drawing/2014/main" id="{63F0CF93-7E76-B343-E02B-BFF8E9F2C99B}"/>
              </a:ext>
            </a:extLst>
          </p:cNvPr>
          <p:cNvGrpSpPr/>
          <p:nvPr/>
        </p:nvGrpSpPr>
        <p:grpSpPr>
          <a:xfrm>
            <a:off x="9538440" y="5254800"/>
            <a:ext cx="1741320" cy="834480"/>
            <a:chOff x="9538440" y="5254800"/>
            <a:chExt cx="1741320" cy="834480"/>
          </a:xfrm>
        </p:grpSpPr>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35C6F06C-51B3-E73A-A7A7-73CBC6AC613B}"/>
                    </a:ext>
                  </a:extLst>
                </p14:cNvPr>
                <p14:cNvContentPartPr/>
                <p14:nvPr/>
              </p14:nvContentPartPr>
              <p14:xfrm>
                <a:off x="9538440" y="5360280"/>
                <a:ext cx="306360" cy="380160"/>
              </p14:xfrm>
            </p:contentPart>
          </mc:Choice>
          <mc:Fallback>
            <p:pic>
              <p:nvPicPr>
                <p:cNvPr id="3" name="Ink 2">
                  <a:extLst>
                    <a:ext uri="{FF2B5EF4-FFF2-40B4-BE49-F238E27FC236}">
                      <a16:creationId xmlns:a16="http://schemas.microsoft.com/office/drawing/2014/main" id="{35C6F06C-51B3-E73A-A7A7-73CBC6AC613B}"/>
                    </a:ext>
                  </a:extLst>
                </p:cNvPr>
                <p:cNvPicPr/>
                <p:nvPr/>
              </p:nvPicPr>
              <p:blipFill>
                <a:blip r:embed="rId3"/>
                <a:stretch>
                  <a:fillRect/>
                </a:stretch>
              </p:blipFill>
              <p:spPr>
                <a:xfrm>
                  <a:off x="9529440" y="5351280"/>
                  <a:ext cx="324000" cy="3978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D5942DE3-7A15-021B-2F62-8DFBF8FFC29D}"/>
                    </a:ext>
                  </a:extLst>
                </p14:cNvPr>
                <p14:cNvContentPartPr/>
                <p14:nvPr/>
              </p14:nvContentPartPr>
              <p14:xfrm>
                <a:off x="9789360" y="5396280"/>
                <a:ext cx="311760" cy="253440"/>
              </p14:xfrm>
            </p:contentPart>
          </mc:Choice>
          <mc:Fallback>
            <p:pic>
              <p:nvPicPr>
                <p:cNvPr id="5" name="Ink 4">
                  <a:extLst>
                    <a:ext uri="{FF2B5EF4-FFF2-40B4-BE49-F238E27FC236}">
                      <a16:creationId xmlns:a16="http://schemas.microsoft.com/office/drawing/2014/main" id="{D5942DE3-7A15-021B-2F62-8DFBF8FFC29D}"/>
                    </a:ext>
                  </a:extLst>
                </p:cNvPr>
                <p:cNvPicPr/>
                <p:nvPr/>
              </p:nvPicPr>
              <p:blipFill>
                <a:blip r:embed="rId5"/>
                <a:stretch>
                  <a:fillRect/>
                </a:stretch>
              </p:blipFill>
              <p:spPr>
                <a:xfrm>
                  <a:off x="9780720" y="5387640"/>
                  <a:ext cx="32940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794F6777-A0E9-2D3A-84A1-28E96D12D007}"/>
                    </a:ext>
                  </a:extLst>
                </p14:cNvPr>
                <p14:cNvContentPartPr/>
                <p14:nvPr/>
              </p14:nvContentPartPr>
              <p14:xfrm>
                <a:off x="10219560" y="5254800"/>
                <a:ext cx="314640" cy="31320"/>
              </p14:xfrm>
            </p:contentPart>
          </mc:Choice>
          <mc:Fallback>
            <p:pic>
              <p:nvPicPr>
                <p:cNvPr id="6" name="Ink 5">
                  <a:extLst>
                    <a:ext uri="{FF2B5EF4-FFF2-40B4-BE49-F238E27FC236}">
                      <a16:creationId xmlns:a16="http://schemas.microsoft.com/office/drawing/2014/main" id="{794F6777-A0E9-2D3A-84A1-28E96D12D007}"/>
                    </a:ext>
                  </a:extLst>
                </p:cNvPr>
                <p:cNvPicPr/>
                <p:nvPr/>
              </p:nvPicPr>
              <p:blipFill>
                <a:blip r:embed="rId7"/>
                <a:stretch>
                  <a:fillRect/>
                </a:stretch>
              </p:blipFill>
              <p:spPr>
                <a:xfrm>
                  <a:off x="10210920" y="5246160"/>
                  <a:ext cx="33228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4D080D72-D2CB-DA81-D5E2-A48DCF40C5D3}"/>
                    </a:ext>
                  </a:extLst>
                </p14:cNvPr>
                <p14:cNvContentPartPr/>
                <p14:nvPr/>
              </p14:nvContentPartPr>
              <p14:xfrm>
                <a:off x="10434480" y="5289000"/>
                <a:ext cx="9720" cy="222840"/>
              </p14:xfrm>
            </p:contentPart>
          </mc:Choice>
          <mc:Fallback>
            <p:pic>
              <p:nvPicPr>
                <p:cNvPr id="7" name="Ink 6">
                  <a:extLst>
                    <a:ext uri="{FF2B5EF4-FFF2-40B4-BE49-F238E27FC236}">
                      <a16:creationId xmlns:a16="http://schemas.microsoft.com/office/drawing/2014/main" id="{4D080D72-D2CB-DA81-D5E2-A48DCF40C5D3}"/>
                    </a:ext>
                  </a:extLst>
                </p:cNvPr>
                <p:cNvPicPr/>
                <p:nvPr/>
              </p:nvPicPr>
              <p:blipFill>
                <a:blip r:embed="rId9"/>
                <a:stretch>
                  <a:fillRect/>
                </a:stretch>
              </p:blipFill>
              <p:spPr>
                <a:xfrm>
                  <a:off x="10425840" y="5280360"/>
                  <a:ext cx="2736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465B4DD9-267A-145D-0D23-CF2EB20D425E}"/>
                    </a:ext>
                  </a:extLst>
                </p14:cNvPr>
                <p14:cNvContentPartPr/>
                <p14:nvPr/>
              </p14:nvContentPartPr>
              <p14:xfrm>
                <a:off x="10587480" y="5341920"/>
                <a:ext cx="176040" cy="214200"/>
              </p14:xfrm>
            </p:contentPart>
          </mc:Choice>
          <mc:Fallback>
            <p:pic>
              <p:nvPicPr>
                <p:cNvPr id="8" name="Ink 7">
                  <a:extLst>
                    <a:ext uri="{FF2B5EF4-FFF2-40B4-BE49-F238E27FC236}">
                      <a16:creationId xmlns:a16="http://schemas.microsoft.com/office/drawing/2014/main" id="{465B4DD9-267A-145D-0D23-CF2EB20D425E}"/>
                    </a:ext>
                  </a:extLst>
                </p:cNvPr>
                <p:cNvPicPr/>
                <p:nvPr/>
              </p:nvPicPr>
              <p:blipFill>
                <a:blip r:embed="rId11"/>
                <a:stretch>
                  <a:fillRect/>
                </a:stretch>
              </p:blipFill>
              <p:spPr>
                <a:xfrm>
                  <a:off x="10578480" y="5333280"/>
                  <a:ext cx="19368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Ink 8">
                  <a:extLst>
                    <a:ext uri="{FF2B5EF4-FFF2-40B4-BE49-F238E27FC236}">
                      <a16:creationId xmlns:a16="http://schemas.microsoft.com/office/drawing/2014/main" id="{6569A313-9DEC-EFB0-F749-295E0A9D97EE}"/>
                    </a:ext>
                  </a:extLst>
                </p14:cNvPr>
                <p14:cNvContentPartPr/>
                <p14:nvPr/>
              </p14:nvContentPartPr>
              <p14:xfrm>
                <a:off x="10829040" y="5350200"/>
                <a:ext cx="223920" cy="255960"/>
              </p14:xfrm>
            </p:contentPart>
          </mc:Choice>
          <mc:Fallback>
            <p:pic>
              <p:nvPicPr>
                <p:cNvPr id="9" name="Ink 8">
                  <a:extLst>
                    <a:ext uri="{FF2B5EF4-FFF2-40B4-BE49-F238E27FC236}">
                      <a16:creationId xmlns:a16="http://schemas.microsoft.com/office/drawing/2014/main" id="{6569A313-9DEC-EFB0-F749-295E0A9D97EE}"/>
                    </a:ext>
                  </a:extLst>
                </p:cNvPr>
                <p:cNvPicPr/>
                <p:nvPr/>
              </p:nvPicPr>
              <p:blipFill>
                <a:blip r:embed="rId13"/>
                <a:stretch>
                  <a:fillRect/>
                </a:stretch>
              </p:blipFill>
              <p:spPr>
                <a:xfrm>
                  <a:off x="10820400" y="5341560"/>
                  <a:ext cx="241560" cy="2736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 name="Ink 9">
                  <a:extLst>
                    <a:ext uri="{FF2B5EF4-FFF2-40B4-BE49-F238E27FC236}">
                      <a16:creationId xmlns:a16="http://schemas.microsoft.com/office/drawing/2014/main" id="{D784E0A7-4CED-04E7-D6A3-6DE831C5A224}"/>
                    </a:ext>
                  </a:extLst>
                </p14:cNvPr>
                <p14:cNvContentPartPr/>
                <p14:nvPr/>
              </p14:nvContentPartPr>
              <p14:xfrm>
                <a:off x="11090400" y="5353080"/>
                <a:ext cx="189360" cy="268920"/>
              </p14:xfrm>
            </p:contentPart>
          </mc:Choice>
          <mc:Fallback>
            <p:pic>
              <p:nvPicPr>
                <p:cNvPr id="10" name="Ink 9">
                  <a:extLst>
                    <a:ext uri="{FF2B5EF4-FFF2-40B4-BE49-F238E27FC236}">
                      <a16:creationId xmlns:a16="http://schemas.microsoft.com/office/drawing/2014/main" id="{D784E0A7-4CED-04E7-D6A3-6DE831C5A224}"/>
                    </a:ext>
                  </a:extLst>
                </p:cNvPr>
                <p:cNvPicPr/>
                <p:nvPr/>
              </p:nvPicPr>
              <p:blipFill>
                <a:blip r:embed="rId15"/>
                <a:stretch>
                  <a:fillRect/>
                </a:stretch>
              </p:blipFill>
              <p:spPr>
                <a:xfrm>
                  <a:off x="11081760" y="5344080"/>
                  <a:ext cx="207000" cy="2865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 name="Ink 10">
                  <a:extLst>
                    <a:ext uri="{FF2B5EF4-FFF2-40B4-BE49-F238E27FC236}">
                      <a16:creationId xmlns:a16="http://schemas.microsoft.com/office/drawing/2014/main" id="{EC24998F-5730-F7F4-4BCC-FED08FBC711A}"/>
                    </a:ext>
                  </a:extLst>
                </p14:cNvPr>
                <p14:cNvContentPartPr/>
                <p14:nvPr/>
              </p14:nvContentPartPr>
              <p14:xfrm>
                <a:off x="10300200" y="5755200"/>
                <a:ext cx="439920" cy="308880"/>
              </p14:xfrm>
            </p:contentPart>
          </mc:Choice>
          <mc:Fallback>
            <p:pic>
              <p:nvPicPr>
                <p:cNvPr id="11" name="Ink 10">
                  <a:extLst>
                    <a:ext uri="{FF2B5EF4-FFF2-40B4-BE49-F238E27FC236}">
                      <a16:creationId xmlns:a16="http://schemas.microsoft.com/office/drawing/2014/main" id="{EC24998F-5730-F7F4-4BCC-FED08FBC711A}"/>
                    </a:ext>
                  </a:extLst>
                </p:cNvPr>
                <p:cNvPicPr/>
                <p:nvPr/>
              </p:nvPicPr>
              <p:blipFill>
                <a:blip r:embed="rId17"/>
                <a:stretch>
                  <a:fillRect/>
                </a:stretch>
              </p:blipFill>
              <p:spPr>
                <a:xfrm>
                  <a:off x="10291200" y="5746560"/>
                  <a:ext cx="457560" cy="3265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 name="Ink 11">
                  <a:extLst>
                    <a:ext uri="{FF2B5EF4-FFF2-40B4-BE49-F238E27FC236}">
                      <a16:creationId xmlns:a16="http://schemas.microsoft.com/office/drawing/2014/main" id="{33433E3E-6E4F-8454-3E3F-91ED63331378}"/>
                    </a:ext>
                  </a:extLst>
                </p14:cNvPr>
                <p14:cNvContentPartPr/>
                <p14:nvPr/>
              </p14:nvContentPartPr>
              <p14:xfrm>
                <a:off x="10775400" y="5878320"/>
                <a:ext cx="266760" cy="210960"/>
              </p14:xfrm>
            </p:contentPart>
          </mc:Choice>
          <mc:Fallback>
            <p:pic>
              <p:nvPicPr>
                <p:cNvPr id="12" name="Ink 11">
                  <a:extLst>
                    <a:ext uri="{FF2B5EF4-FFF2-40B4-BE49-F238E27FC236}">
                      <a16:creationId xmlns:a16="http://schemas.microsoft.com/office/drawing/2014/main" id="{33433E3E-6E4F-8454-3E3F-91ED63331378}"/>
                    </a:ext>
                  </a:extLst>
                </p:cNvPr>
                <p:cNvPicPr/>
                <p:nvPr/>
              </p:nvPicPr>
              <p:blipFill>
                <a:blip r:embed="rId19"/>
                <a:stretch>
                  <a:fillRect/>
                </a:stretch>
              </p:blipFill>
              <p:spPr>
                <a:xfrm>
                  <a:off x="10766400" y="5869320"/>
                  <a:ext cx="28440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4" name="Ink 13">
                  <a:extLst>
                    <a:ext uri="{FF2B5EF4-FFF2-40B4-BE49-F238E27FC236}">
                      <a16:creationId xmlns:a16="http://schemas.microsoft.com/office/drawing/2014/main" id="{19A9B8A9-188B-F774-BB66-BAE53CA74725}"/>
                    </a:ext>
                  </a:extLst>
                </p14:cNvPr>
                <p14:cNvContentPartPr/>
                <p14:nvPr/>
              </p14:nvContentPartPr>
              <p14:xfrm>
                <a:off x="11051520" y="5710560"/>
                <a:ext cx="153720" cy="375120"/>
              </p14:xfrm>
            </p:contentPart>
          </mc:Choice>
          <mc:Fallback>
            <p:pic>
              <p:nvPicPr>
                <p:cNvPr id="14" name="Ink 13">
                  <a:extLst>
                    <a:ext uri="{FF2B5EF4-FFF2-40B4-BE49-F238E27FC236}">
                      <a16:creationId xmlns:a16="http://schemas.microsoft.com/office/drawing/2014/main" id="{19A9B8A9-188B-F774-BB66-BAE53CA74725}"/>
                    </a:ext>
                  </a:extLst>
                </p:cNvPr>
                <p:cNvPicPr/>
                <p:nvPr/>
              </p:nvPicPr>
              <p:blipFill>
                <a:blip r:embed="rId21"/>
                <a:stretch>
                  <a:fillRect/>
                </a:stretch>
              </p:blipFill>
              <p:spPr>
                <a:xfrm>
                  <a:off x="11042520" y="5701560"/>
                  <a:ext cx="171360" cy="392760"/>
                </a:xfrm>
                <a:prstGeom prst="rect">
                  <a:avLst/>
                </a:prstGeom>
              </p:spPr>
            </p:pic>
          </mc:Fallback>
        </mc:AlternateContent>
      </p:grpSp>
      <p:pic>
        <p:nvPicPr>
          <p:cNvPr id="17" name="Picture 16">
            <a:extLst>
              <a:ext uri="{FF2B5EF4-FFF2-40B4-BE49-F238E27FC236}">
                <a16:creationId xmlns:a16="http://schemas.microsoft.com/office/drawing/2014/main" id="{3EEBE5A7-779B-0E17-02F8-3C4898D7DC10}"/>
              </a:ext>
            </a:extLst>
          </p:cNvPr>
          <p:cNvPicPr>
            <a:picLocks noChangeAspect="1"/>
          </p:cNvPicPr>
          <p:nvPr/>
        </p:nvPicPr>
        <p:blipFill>
          <a:blip r:embed="rId22"/>
          <a:stretch>
            <a:fillRect/>
          </a:stretch>
        </p:blipFill>
        <p:spPr>
          <a:xfrm>
            <a:off x="2528926" y="1423094"/>
            <a:ext cx="7134147" cy="4640986"/>
          </a:xfrm>
          <a:prstGeom prst="rect">
            <a:avLst/>
          </a:prstGeom>
        </p:spPr>
      </p:pic>
    </p:spTree>
    <p:extLst>
      <p:ext uri="{BB962C8B-B14F-4D97-AF65-F5344CB8AC3E}">
        <p14:creationId xmlns:p14="http://schemas.microsoft.com/office/powerpoint/2010/main" val="4290990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6EDBF-B3B1-AA75-DFC8-29C781A4B346}"/>
              </a:ext>
            </a:extLst>
          </p:cNvPr>
          <p:cNvSpPr>
            <a:spLocks noGrp="1"/>
          </p:cNvSpPr>
          <p:nvPr>
            <p:ph type="ctrTitle"/>
          </p:nvPr>
        </p:nvSpPr>
        <p:spPr/>
        <p:txBody>
          <a:bodyPr/>
          <a:lstStyle/>
          <a:p>
            <a:r>
              <a:rPr lang="en-GB" dirty="0"/>
              <a:t>Recording</a:t>
            </a:r>
          </a:p>
        </p:txBody>
      </p:sp>
      <p:sp>
        <p:nvSpPr>
          <p:cNvPr id="3" name="TextBox 2">
            <a:extLst>
              <a:ext uri="{FF2B5EF4-FFF2-40B4-BE49-F238E27FC236}">
                <a16:creationId xmlns:a16="http://schemas.microsoft.com/office/drawing/2014/main" id="{B53A07E3-9A51-CC46-5C95-CE0B708DD073}"/>
              </a:ext>
            </a:extLst>
          </p:cNvPr>
          <p:cNvSpPr txBox="1"/>
          <p:nvPr/>
        </p:nvSpPr>
        <p:spPr>
          <a:xfrm>
            <a:off x="393405" y="1380635"/>
            <a:ext cx="10430539" cy="3108543"/>
          </a:xfrm>
          <a:prstGeom prst="rect">
            <a:avLst/>
          </a:prstGeom>
          <a:noFill/>
        </p:spPr>
        <p:txBody>
          <a:bodyPr wrap="square" rtlCol="0">
            <a:spAutoFit/>
          </a:bodyPr>
          <a:lstStyle/>
          <a:p>
            <a:r>
              <a:rPr lang="en-GB" sz="2800" dirty="0"/>
              <a:t>Guided learning session will be recorded.</a:t>
            </a:r>
          </a:p>
          <a:p>
            <a:r>
              <a:rPr lang="en-GB" sz="2800" dirty="0"/>
              <a:t>Recordings will be available in Teams Recordings folder.</a:t>
            </a:r>
          </a:p>
          <a:p>
            <a:r>
              <a:rPr lang="en-GB" sz="2800" dirty="0"/>
              <a:t>Recordings cannot be downloaded.</a:t>
            </a:r>
          </a:p>
          <a:p>
            <a:r>
              <a:rPr lang="en-GB" sz="2800" dirty="0"/>
              <a:t>Recording cannot be shared with third parties.</a:t>
            </a:r>
          </a:p>
          <a:p>
            <a:r>
              <a:rPr lang="en-GB" sz="2800" dirty="0"/>
              <a:t>The learners will have access to recording until the end of the bootcamp.</a:t>
            </a:r>
          </a:p>
          <a:p>
            <a:endParaRPr lang="en-GB" sz="2800" dirty="0"/>
          </a:p>
        </p:txBody>
      </p:sp>
    </p:spTree>
    <p:extLst>
      <p:ext uri="{BB962C8B-B14F-4D97-AF65-F5344CB8AC3E}">
        <p14:creationId xmlns:p14="http://schemas.microsoft.com/office/powerpoint/2010/main" val="415459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2A5F1-DACC-B470-1385-A11C45104760}"/>
              </a:ext>
            </a:extLst>
          </p:cNvPr>
          <p:cNvSpPr>
            <a:spLocks noGrp="1"/>
          </p:cNvSpPr>
          <p:nvPr>
            <p:ph type="ctrTitle"/>
          </p:nvPr>
        </p:nvSpPr>
        <p:spPr>
          <a:xfrm>
            <a:off x="47651" y="337348"/>
            <a:ext cx="5616608" cy="1043287"/>
          </a:xfrm>
        </p:spPr>
        <p:txBody>
          <a:bodyPr/>
          <a:lstStyle/>
          <a:p>
            <a:r>
              <a:rPr lang="en-GB" dirty="0"/>
              <a:t>MS Teams and Other Tools</a:t>
            </a:r>
          </a:p>
        </p:txBody>
      </p:sp>
      <p:sp>
        <p:nvSpPr>
          <p:cNvPr id="3" name="TextBox 2">
            <a:extLst>
              <a:ext uri="{FF2B5EF4-FFF2-40B4-BE49-F238E27FC236}">
                <a16:creationId xmlns:a16="http://schemas.microsoft.com/office/drawing/2014/main" id="{76DBF666-5011-DCAA-67CF-094CB6778254}"/>
              </a:ext>
            </a:extLst>
          </p:cNvPr>
          <p:cNvSpPr txBox="1"/>
          <p:nvPr/>
        </p:nvSpPr>
        <p:spPr>
          <a:xfrm>
            <a:off x="435935" y="1254642"/>
            <a:ext cx="9633098" cy="4401205"/>
          </a:xfrm>
          <a:prstGeom prst="rect">
            <a:avLst/>
          </a:prstGeom>
          <a:noFill/>
        </p:spPr>
        <p:txBody>
          <a:bodyPr wrap="square" rtlCol="0">
            <a:spAutoFit/>
          </a:bodyPr>
          <a:lstStyle/>
          <a:p>
            <a:r>
              <a:rPr lang="en-GB" sz="2800" dirty="0"/>
              <a:t>Download and install MS Teams app. </a:t>
            </a:r>
          </a:p>
          <a:p>
            <a:r>
              <a:rPr lang="en-GB" sz="2800" dirty="0"/>
              <a:t>Join with your bootcamp email ID.</a:t>
            </a:r>
          </a:p>
          <a:p>
            <a:r>
              <a:rPr lang="en-GB" sz="2800" dirty="0"/>
              <a:t>Follow channel calendar for schedule and posts.</a:t>
            </a:r>
          </a:p>
          <a:p>
            <a:r>
              <a:rPr lang="en-GB" sz="2800" dirty="0"/>
              <a:t>Tools to download. </a:t>
            </a:r>
          </a:p>
          <a:p>
            <a:pPr marL="914400" lvl="1" indent="-457200">
              <a:buFont typeface="Arial" panose="020B0604020202020204" pitchFamily="34" charset="0"/>
              <a:buChar char="•"/>
            </a:pPr>
            <a:r>
              <a:rPr lang="en-GB" sz="2800" dirty="0"/>
              <a:t>Tableau Public</a:t>
            </a:r>
          </a:p>
          <a:p>
            <a:pPr marL="914400" lvl="1" indent="-457200">
              <a:buFont typeface="Arial" panose="020B0604020202020204" pitchFamily="34" charset="0"/>
              <a:buChar char="•"/>
            </a:pPr>
            <a:r>
              <a:rPr lang="en-GB" sz="2800" dirty="0" err="1"/>
              <a:t>PowerBI</a:t>
            </a:r>
            <a:endParaRPr lang="en-GB" sz="2800" dirty="0"/>
          </a:p>
          <a:p>
            <a:pPr marL="914400" lvl="1" indent="-457200">
              <a:buFont typeface="Arial" panose="020B0604020202020204" pitchFamily="34" charset="0"/>
              <a:buChar char="•"/>
            </a:pPr>
            <a:r>
              <a:rPr lang="en-GB" sz="2800" dirty="0"/>
              <a:t>Access</a:t>
            </a:r>
          </a:p>
          <a:p>
            <a:pPr marL="914400" lvl="1" indent="-457200">
              <a:buFont typeface="Arial" panose="020B0604020202020204" pitchFamily="34" charset="0"/>
              <a:buChar char="•"/>
            </a:pPr>
            <a:r>
              <a:rPr lang="en-GB" sz="2800" dirty="0"/>
              <a:t>MySQL Workbench</a:t>
            </a:r>
          </a:p>
          <a:p>
            <a:pPr marL="914400" lvl="1" indent="-457200">
              <a:buFont typeface="Arial" panose="020B0604020202020204" pitchFamily="34" charset="0"/>
              <a:buChar char="•"/>
            </a:pPr>
            <a:r>
              <a:rPr lang="en-GB" sz="2800" dirty="0"/>
              <a:t>Python Anaconda</a:t>
            </a:r>
          </a:p>
          <a:p>
            <a:pPr marL="914400" lvl="1" indent="-457200">
              <a:buFont typeface="Arial" panose="020B0604020202020204" pitchFamily="34" charset="0"/>
              <a:buChar char="•"/>
            </a:pPr>
            <a:r>
              <a:rPr lang="en-GB" sz="2800" dirty="0"/>
              <a:t>R</a:t>
            </a:r>
          </a:p>
        </p:txBody>
      </p:sp>
    </p:spTree>
    <p:extLst>
      <p:ext uri="{BB962C8B-B14F-4D97-AF65-F5344CB8AC3E}">
        <p14:creationId xmlns:p14="http://schemas.microsoft.com/office/powerpoint/2010/main" val="4063719263"/>
      </p:ext>
    </p:extLst>
  </p:cSld>
  <p:clrMapOvr>
    <a:masterClrMapping/>
  </p:clrMapOvr>
</p:sld>
</file>

<file path=ppt/theme/theme1.xml><?xml version="1.0" encoding="utf-8"?>
<a:theme xmlns:a="http://schemas.openxmlformats.org/drawingml/2006/main" name="Template Widescreen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justIT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Widescreen template.pptx" id="{767EE54F-3EAF-49BC-9EB6-302E0FC4DBD6}" vid="{3318EB87-1552-43EE-802E-124FFC8E14E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D1013E2B786584DB70F2723EF4EAD43" ma:contentTypeVersion="7" ma:contentTypeDescription="Create a new document." ma:contentTypeScope="" ma:versionID="75b3c4ad9191ecb074e24894e2c7fa2b">
  <xsd:schema xmlns:xsd="http://www.w3.org/2001/XMLSchema" xmlns:xs="http://www.w3.org/2001/XMLSchema" xmlns:p="http://schemas.microsoft.com/office/2006/metadata/properties" xmlns:ns2="c63e1e20-65d7-4e97-9956-c577aab56495" xmlns:ns3="352485e8-ee27-4248-8679-a004f0bbc829" targetNamespace="http://schemas.microsoft.com/office/2006/metadata/properties" ma:root="true" ma:fieldsID="6da5f9100c518741c0cde1fe3631d2a8" ns2:_="" ns3:_="">
    <xsd:import namespace="c63e1e20-65d7-4e97-9956-c577aab56495"/>
    <xsd:import namespace="352485e8-ee27-4248-8679-a004f0bbc829"/>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63e1e20-65d7-4e97-9956-c577aab5649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52485e8-ee27-4248-8679-a004f0bbc829"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572FB0F-9C37-4530-B8A4-3940D3D35F60}"/>
</file>

<file path=customXml/itemProps2.xml><?xml version="1.0" encoding="utf-8"?>
<ds:datastoreItem xmlns:ds="http://schemas.openxmlformats.org/officeDocument/2006/customXml" ds:itemID="{6CC3CB5F-F724-4CB9-9DFE-C91BA68446B5}">
  <ds:schemaRefs>
    <ds:schemaRef ds:uri="http://schemas.microsoft.com/sharepoint/v3/contenttype/forms"/>
  </ds:schemaRefs>
</ds:datastoreItem>
</file>

<file path=customXml/itemProps3.xml><?xml version="1.0" encoding="utf-8"?>
<ds:datastoreItem xmlns:ds="http://schemas.openxmlformats.org/officeDocument/2006/customXml" ds:itemID="{6D949618-224E-42B1-BBAF-FA8CF900873E}">
  <ds:schemaRefs>
    <ds:schemaRef ds:uri="10515296-1bd5-401a-b8a4-ea4dde82f896"/>
    <ds:schemaRef ds:uri="d0cd20b0-df63-44e8-932f-fba08f23ea61"/>
    <ds:schemaRef ds:uri="http://schemas.microsoft.com/office/2006/metadata/properties"/>
    <ds:schemaRef ds:uri="http://schemas.microsoft.com/office/infopath/2007/PartnerControls"/>
    <ds:schemaRef ds:uri="http://schemas.microsoft.com/sharepoint/v3"/>
    <ds:schemaRef ds:uri="055155b3-cbc3-4cfc-8963-c46fa7962a3c"/>
    <ds:schemaRef ds:uri="bbd51b45-74d7-428a-bf07-eb48fd8c7cac"/>
  </ds:schemaRefs>
</ds:datastoreItem>
</file>

<file path=docProps/app.xml><?xml version="1.0" encoding="utf-8"?>
<Properties xmlns="http://schemas.openxmlformats.org/officeDocument/2006/extended-properties" xmlns:vt="http://schemas.openxmlformats.org/officeDocument/2006/docPropsVTypes">
  <Template>Template Widescreen template</Template>
  <TotalTime>0</TotalTime>
  <Words>4134</Words>
  <Application>Microsoft Office PowerPoint</Application>
  <PresentationFormat>Widescreen</PresentationFormat>
  <Paragraphs>328</Paragraphs>
  <Slides>49</Slides>
  <Notes>23</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49</vt:i4>
      </vt:variant>
    </vt:vector>
  </HeadingPairs>
  <TitlesOfParts>
    <vt:vector size="61" baseType="lpstr">
      <vt:lpstr>Arial</vt:lpstr>
      <vt:lpstr>Calibri</vt:lpstr>
      <vt:lpstr>Calibri Light</vt:lpstr>
      <vt:lpstr>Nunito Sans</vt:lpstr>
      <vt:lpstr>Open Sans</vt:lpstr>
      <vt:lpstr>Open Sans Light</vt:lpstr>
      <vt:lpstr>Open Sans Semibold</vt:lpstr>
      <vt:lpstr>Segoe UI</vt:lpstr>
      <vt:lpstr>Wingdings</vt:lpstr>
      <vt:lpstr>Template Widescreen template</vt:lpstr>
      <vt:lpstr>Office Theme</vt:lpstr>
      <vt:lpstr>justIT template</vt:lpstr>
      <vt:lpstr>Check In</vt:lpstr>
      <vt:lpstr>About you</vt:lpstr>
      <vt:lpstr>Schedule</vt:lpstr>
      <vt:lpstr>What is a Skills Bootcamp?</vt:lpstr>
      <vt:lpstr>PowerPoint Presentation</vt:lpstr>
      <vt:lpstr>Programme Outline </vt:lpstr>
      <vt:lpstr>Schedule Overview</vt:lpstr>
      <vt:lpstr>Recording</vt:lpstr>
      <vt:lpstr>MS Teams and Other Tools</vt:lpstr>
      <vt:lpstr>PowerPoint Presentation</vt:lpstr>
      <vt:lpstr>Before we start… Please have your camera switched on.</vt:lpstr>
      <vt:lpstr>PowerPoint Presentation</vt:lpstr>
      <vt:lpstr>  Designated Safeguarding Team     Besafe@justit.co.uk  Out of normal working times please refer to our website https://www.justit.co.uk/safeguarding/ for sources of information and support or contact the following agencies for immediate help.   * The Samaritans https://www.samaritans.org/how-we-can-help/contact-samaritan/  * Mind https://www.mind.org.uk/information-support/  * Local authority support https://www.gov.uk/find-a-community-support-group-or-organisation  * Anxiety UK https://www.anxietyuk.org.uk/  * Women's Aid https://www.womensaid.org.uk/information-support/  * Andy's Man Club https://andysmanclub.co.uk/</vt:lpstr>
      <vt:lpstr>DAY 1 Spread Sheets </vt:lpstr>
      <vt:lpstr>Aims &amp; Objectives Development of Data using Excel</vt:lpstr>
      <vt:lpstr>Formative Assessment</vt:lpstr>
      <vt:lpstr>Basic Desktops for office 365 , Open Office and Google Sheets </vt:lpstr>
      <vt:lpstr>Your first spreadsheet formula</vt:lpstr>
      <vt:lpstr>Basic functions = ,+</vt:lpstr>
      <vt:lpstr>=SUM()</vt:lpstr>
      <vt:lpstr>AutoSum </vt:lpstr>
      <vt:lpstr>AutoFill magic</vt:lpstr>
      <vt:lpstr>Dragging the function </vt:lpstr>
      <vt:lpstr>Quick table </vt:lpstr>
      <vt:lpstr>Activity – Open a new sheet and set up and format the table as below -10 minutes </vt:lpstr>
      <vt:lpstr>Recap Question</vt:lpstr>
      <vt:lpstr>Working with multiple worksheets</vt:lpstr>
      <vt:lpstr>Copying sheets </vt:lpstr>
      <vt:lpstr>PowerPoint Presentation</vt:lpstr>
      <vt:lpstr>Sum Parentheses and PEMDAS</vt:lpstr>
      <vt:lpstr>Declining percentages</vt:lpstr>
      <vt:lpstr>Spreadsheet division</vt:lpstr>
      <vt:lpstr>Quick Quiz    + / * - = </vt:lpstr>
      <vt:lpstr>Prevent unauthorized access</vt:lpstr>
      <vt:lpstr>Control the changes users can make to workbooks </vt:lpstr>
      <vt:lpstr>PowerPoint Presentation</vt:lpstr>
      <vt:lpstr>Restrict the cells users are allowed to change</vt:lpstr>
      <vt:lpstr>Recap Question</vt:lpstr>
      <vt:lpstr>Dropdown lists </vt:lpstr>
      <vt:lpstr>Apply a simple filter to a range</vt:lpstr>
      <vt:lpstr>Use the filter to display products in the Seafood category.</vt:lpstr>
      <vt:lpstr>Adding a second filter </vt:lpstr>
      <vt:lpstr>Filter by selection to only</vt:lpstr>
      <vt:lpstr>Apply a top 10 and custom filter to a range </vt:lpstr>
      <vt:lpstr>Custom Filters</vt:lpstr>
      <vt:lpstr>Apply an advanced filter with multiple OR criteria …..</vt:lpstr>
      <vt:lpstr>Apply an advanced filter with multiple OR criteria……</vt:lpstr>
      <vt:lpstr>Continued …..</vt:lpstr>
      <vt:lpstr>Plenary- so today we have looked at how to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 3  Development of Data sets using Excel</dc:title>
  <dc:creator>Amanda Weaver</dc:creator>
  <cp:lastModifiedBy>Yusuf Satilmis</cp:lastModifiedBy>
  <cp:revision>24</cp:revision>
  <dcterms:created xsi:type="dcterms:W3CDTF">2022-09-13T11:24:08Z</dcterms:created>
  <dcterms:modified xsi:type="dcterms:W3CDTF">2023-06-19T09:15:35Z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0x0101004D1013E2B786584DB70F2723EF4EAD43</vt:lpwstr>
  </property>
  <property fmtid="{D5CDD505-2E9C-101B-9397-08002B2CF9AE}" pid="3" name="MediaServiceImageTags">
    <vt:lpwstr/>
  </property>
</Properties>
</file>